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  <p:sldMasterId id="2147483681" r:id="rId5"/>
    <p:sldMasterId id="2147483692" r:id="rId6"/>
  </p:sldMasterIdLst>
  <p:notesMasterIdLst>
    <p:notesMasterId r:id="rId22"/>
  </p:notesMasterIdLst>
  <p:sldIdLst>
    <p:sldId id="271" r:id="rId7"/>
    <p:sldId id="347" r:id="rId8"/>
    <p:sldId id="2145707502" r:id="rId9"/>
    <p:sldId id="2145707524" r:id="rId10"/>
    <p:sldId id="2145707517" r:id="rId11"/>
    <p:sldId id="2145707528" r:id="rId12"/>
    <p:sldId id="2145707519" r:id="rId13"/>
    <p:sldId id="2145707521" r:id="rId14"/>
    <p:sldId id="2145707525" r:id="rId15"/>
    <p:sldId id="2145707516" r:id="rId16"/>
    <p:sldId id="2145707530" r:id="rId17"/>
    <p:sldId id="2145707518" r:id="rId18"/>
    <p:sldId id="2145707529" r:id="rId19"/>
    <p:sldId id="2145707520" r:id="rId20"/>
    <p:sldId id="2145707522" r:id="rId21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D45267E-BE36-4EF6-9800-A3BCBB3BE5BB}" name="Elodie FALCIONI (EXT)" initials="EF" userId="S::Elodie.FALCIONI.EXT@esante.gouv.fr::1a8d12db-9a3f-4a23-a384-980c9c9af1c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5891"/>
    <a:srgbClr val="D99A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552" autoAdjust="0"/>
  </p:normalViewPr>
  <p:slideViewPr>
    <p:cSldViewPr snapToGrid="0">
      <p:cViewPr varScale="1">
        <p:scale>
          <a:sx n="104" d="100"/>
          <a:sy n="104" d="100"/>
        </p:scale>
        <p:origin x="8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presProps" Target="presProps.xml"/><Relationship Id="rId28" Type="http://schemas.microsoft.com/office/2018/10/relationships/authors" Target="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phné LECCIA (EXT)" userId="S::daphne.leccia.ext@esante.gouv.fr::9cca622e-4bc3-4039-b46f-9ab4e737295d" providerId="AD" clId="Web-{FDDD462B-79B8-F818-C8BC-4E092AB6AD09}"/>
    <pc:docChg chg="modSld">
      <pc:chgData name="Daphné LECCIA (EXT)" userId="S::daphne.leccia.ext@esante.gouv.fr::9cca622e-4bc3-4039-b46f-9ab4e737295d" providerId="AD" clId="Web-{FDDD462B-79B8-F818-C8BC-4E092AB6AD09}" dt="2024-10-17T13:00:10.920" v="41"/>
      <pc:docMkLst>
        <pc:docMk/>
      </pc:docMkLst>
      <pc:sldChg chg="delSp modSp">
        <pc:chgData name="Daphné LECCIA (EXT)" userId="S::daphne.leccia.ext@esante.gouv.fr::9cca622e-4bc3-4039-b46f-9ab4e737295d" providerId="AD" clId="Web-{FDDD462B-79B8-F818-C8BC-4E092AB6AD09}" dt="2024-10-17T13:00:10.920" v="41"/>
        <pc:sldMkLst>
          <pc:docMk/>
          <pc:sldMk cId="3502652869" sldId="2145707524"/>
        </pc:sldMkLst>
        <pc:spChg chg="mod">
          <ac:chgData name="Daphné LECCIA (EXT)" userId="S::daphne.leccia.ext@esante.gouv.fr::9cca622e-4bc3-4039-b46f-9ab4e737295d" providerId="AD" clId="Web-{FDDD462B-79B8-F818-C8BC-4E092AB6AD09}" dt="2024-10-17T12:57:40.665" v="9" actId="20577"/>
          <ac:spMkLst>
            <pc:docMk/>
            <pc:sldMk cId="3502652869" sldId="2145707524"/>
            <ac:spMk id="5" creationId="{272C9D4C-1C26-AE96-A1D1-3D0DEC60F48C}"/>
          </ac:spMkLst>
        </pc:spChg>
        <pc:spChg chg="mod">
          <ac:chgData name="Daphné LECCIA (EXT)" userId="S::daphne.leccia.ext@esante.gouv.fr::9cca622e-4bc3-4039-b46f-9ab4e737295d" providerId="AD" clId="Web-{FDDD462B-79B8-F818-C8BC-4E092AB6AD09}" dt="2024-10-17T12:59:57.888" v="40" actId="1076"/>
          <ac:spMkLst>
            <pc:docMk/>
            <pc:sldMk cId="3502652869" sldId="2145707524"/>
            <ac:spMk id="7" creationId="{E1B032D8-F557-33E1-D732-603BFF4FB035}"/>
          </ac:spMkLst>
        </pc:spChg>
        <pc:spChg chg="mod">
          <ac:chgData name="Daphné LECCIA (EXT)" userId="S::daphne.leccia.ext@esante.gouv.fr::9cca622e-4bc3-4039-b46f-9ab4e737295d" providerId="AD" clId="Web-{FDDD462B-79B8-F818-C8BC-4E092AB6AD09}" dt="2024-10-17T12:58:24.104" v="21" actId="1076"/>
          <ac:spMkLst>
            <pc:docMk/>
            <pc:sldMk cId="3502652869" sldId="2145707524"/>
            <ac:spMk id="8" creationId="{FA16CE26-36CF-4BA2-38DB-19D4C98F80C2}"/>
          </ac:spMkLst>
        </pc:spChg>
        <pc:spChg chg="mod">
          <ac:chgData name="Daphné LECCIA (EXT)" userId="S::daphne.leccia.ext@esante.gouv.fr::9cca622e-4bc3-4039-b46f-9ab4e737295d" providerId="AD" clId="Web-{FDDD462B-79B8-F818-C8BC-4E092AB6AD09}" dt="2024-10-17T12:58:04.916" v="13" actId="20577"/>
          <ac:spMkLst>
            <pc:docMk/>
            <pc:sldMk cId="3502652869" sldId="2145707524"/>
            <ac:spMk id="11" creationId="{4B405D3B-FA4A-AFCC-CEF4-3C0873FE030D}"/>
          </ac:spMkLst>
        </pc:spChg>
        <pc:spChg chg="mod">
          <ac:chgData name="Daphné LECCIA (EXT)" userId="S::daphne.leccia.ext@esante.gouv.fr::9cca622e-4bc3-4039-b46f-9ab4e737295d" providerId="AD" clId="Web-{FDDD462B-79B8-F818-C8BC-4E092AB6AD09}" dt="2024-10-17T12:58:24.120" v="22" actId="1076"/>
          <ac:spMkLst>
            <pc:docMk/>
            <pc:sldMk cId="3502652869" sldId="2145707524"/>
            <ac:spMk id="13" creationId="{DC113C1A-95D5-0297-C737-F631D1CE7A05}"/>
          </ac:spMkLst>
        </pc:spChg>
        <pc:spChg chg="mod">
          <ac:chgData name="Daphné LECCIA (EXT)" userId="S::daphne.leccia.ext@esante.gouv.fr::9cca622e-4bc3-4039-b46f-9ab4e737295d" providerId="AD" clId="Web-{FDDD462B-79B8-F818-C8BC-4E092AB6AD09}" dt="2024-10-17T12:58:24.026" v="17" actId="1076"/>
          <ac:spMkLst>
            <pc:docMk/>
            <pc:sldMk cId="3502652869" sldId="2145707524"/>
            <ac:spMk id="15" creationId="{596DF7CF-DF94-8389-506D-09263978DBD0}"/>
          </ac:spMkLst>
        </pc:spChg>
        <pc:spChg chg="mod">
          <ac:chgData name="Daphné LECCIA (EXT)" userId="S::daphne.leccia.ext@esante.gouv.fr::9cca622e-4bc3-4039-b46f-9ab4e737295d" providerId="AD" clId="Web-{FDDD462B-79B8-F818-C8BC-4E092AB6AD09}" dt="2024-10-17T12:59:52.591" v="38" actId="20577"/>
          <ac:spMkLst>
            <pc:docMk/>
            <pc:sldMk cId="3502652869" sldId="2145707524"/>
            <ac:spMk id="16" creationId="{1FFF7B09-8A00-B583-40CF-6F7D0A45FE2F}"/>
          </ac:spMkLst>
        </pc:spChg>
        <pc:spChg chg="mod">
          <ac:chgData name="Daphné LECCIA (EXT)" userId="S::daphne.leccia.ext@esante.gouv.fr::9cca622e-4bc3-4039-b46f-9ab4e737295d" providerId="AD" clId="Web-{FDDD462B-79B8-F818-C8BC-4E092AB6AD09}" dt="2024-10-17T12:58:24.073" v="19" actId="1076"/>
          <ac:spMkLst>
            <pc:docMk/>
            <pc:sldMk cId="3502652869" sldId="2145707524"/>
            <ac:spMk id="20" creationId="{22A5FDB3-E9F8-A010-5716-618EC9932AFB}"/>
          </ac:spMkLst>
        </pc:spChg>
        <pc:cxnChg chg="del mod">
          <ac:chgData name="Daphné LECCIA (EXT)" userId="S::daphne.leccia.ext@esante.gouv.fr::9cca622e-4bc3-4039-b46f-9ab4e737295d" providerId="AD" clId="Web-{FDDD462B-79B8-F818-C8BC-4E092AB6AD09}" dt="2024-10-17T13:00:10.920" v="41"/>
          <ac:cxnSpMkLst>
            <pc:docMk/>
            <pc:sldMk cId="3502652869" sldId="2145707524"/>
            <ac:cxnSpMk id="21" creationId="{DB25068D-84E0-4FFB-B617-B7B7F9C8F904}"/>
          </ac:cxnSpMkLst>
        </pc:cxnChg>
      </pc:sldChg>
    </pc:docChg>
  </pc:docChgLst>
  <pc:docChgLst>
    <pc:chgData name="Daphné LECCIA (EXT)" userId="9cca622e-4bc3-4039-b46f-9ab4e737295d" providerId="ADAL" clId="{64B3EE96-03CB-4515-9450-8E3C64457715}"/>
    <pc:docChg chg="custSel addSld delSld modSld sldOrd">
      <pc:chgData name="Daphné LECCIA (EXT)" userId="9cca622e-4bc3-4039-b46f-9ab4e737295d" providerId="ADAL" clId="{64B3EE96-03CB-4515-9450-8E3C64457715}" dt="2024-08-07T10:16:18.444" v="457" actId="20577"/>
      <pc:docMkLst>
        <pc:docMk/>
      </pc:docMkLst>
      <pc:sldChg chg="delSp modSp add del mod delCm">
        <pc:chgData name="Daphné LECCIA (EXT)" userId="9cca622e-4bc3-4039-b46f-9ab4e737295d" providerId="ADAL" clId="{64B3EE96-03CB-4515-9450-8E3C64457715}" dt="2024-08-07T10:16:18.444" v="457" actId="20577"/>
        <pc:sldMkLst>
          <pc:docMk/>
          <pc:sldMk cId="3637157207" sldId="280"/>
        </pc:sldMkLst>
        <pc:spChg chg="mod">
          <ac:chgData name="Daphné LECCIA (EXT)" userId="9cca622e-4bc3-4039-b46f-9ab4e737295d" providerId="ADAL" clId="{64B3EE96-03CB-4515-9450-8E3C64457715}" dt="2024-08-07T10:16:04.506" v="409" actId="20577"/>
          <ac:spMkLst>
            <pc:docMk/>
            <pc:sldMk cId="3637157207" sldId="280"/>
            <ac:spMk id="153" creationId="{C456D07D-421F-0AD5-EAFD-FA4236055760}"/>
          </ac:spMkLst>
        </pc:spChg>
        <pc:spChg chg="mod">
          <ac:chgData name="Daphné LECCIA (EXT)" userId="9cca622e-4bc3-4039-b46f-9ab4e737295d" providerId="ADAL" clId="{64B3EE96-03CB-4515-9450-8E3C64457715}" dt="2024-08-07T10:16:18.444" v="457" actId="20577"/>
          <ac:spMkLst>
            <pc:docMk/>
            <pc:sldMk cId="3637157207" sldId="280"/>
            <ac:spMk id="156" creationId="{E5661A2D-A5A0-1894-BE48-ADF3E36E7B27}"/>
          </ac:spMkLst>
        </pc:spChg>
        <pc:spChg chg="del mod">
          <ac:chgData name="Daphné LECCIA (EXT)" userId="9cca622e-4bc3-4039-b46f-9ab4e737295d" providerId="ADAL" clId="{64B3EE96-03CB-4515-9450-8E3C64457715}" dt="2024-08-07T10:15:31.536" v="343" actId="478"/>
          <ac:spMkLst>
            <pc:docMk/>
            <pc:sldMk cId="3637157207" sldId="280"/>
            <ac:spMk id="157" creationId="{AC35FA3D-F41A-A4DD-D910-0B5B62E9AA4B}"/>
          </ac:spMkLst>
        </pc:spChg>
        <pc:spChg chg="mod">
          <ac:chgData name="Daphné LECCIA (EXT)" userId="9cca622e-4bc3-4039-b46f-9ab4e737295d" providerId="ADAL" clId="{64B3EE96-03CB-4515-9450-8E3C64457715}" dt="2024-08-07T10:15:51.049" v="374" actId="20577"/>
          <ac:spMkLst>
            <pc:docMk/>
            <pc:sldMk cId="3637157207" sldId="280"/>
            <ac:spMk id="159" creationId="{A8081279-F1EF-97CF-93FC-18826B6857F6}"/>
          </ac:spMkLst>
        </pc:spChg>
        <pc:spChg chg="mod">
          <ac:chgData name="Daphné LECCIA (EXT)" userId="9cca622e-4bc3-4039-b46f-9ab4e737295d" providerId="ADAL" clId="{64B3EE96-03CB-4515-9450-8E3C64457715}" dt="2024-08-07T10:16:09.065" v="425" actId="1036"/>
          <ac:spMkLst>
            <pc:docMk/>
            <pc:sldMk cId="3637157207" sldId="280"/>
            <ac:spMk id="163" creationId="{A378ED2F-1A8E-1D3E-9DF9-EF935A0D50E2}"/>
          </ac:spMkLst>
        </pc:spChg>
        <pc:spChg chg="del">
          <ac:chgData name="Daphné LECCIA (EXT)" userId="9cca622e-4bc3-4039-b46f-9ab4e737295d" providerId="ADAL" clId="{64B3EE96-03CB-4515-9450-8E3C64457715}" dt="2024-08-07T10:15:31.536" v="343" actId="478"/>
          <ac:spMkLst>
            <pc:docMk/>
            <pc:sldMk cId="3637157207" sldId="280"/>
            <ac:spMk id="164" creationId="{5FD6EE5B-7AD8-3494-BA23-D6776E6561C8}"/>
          </ac:spMkLst>
        </pc:spChg>
        <pc:cxnChg chg="mod">
          <ac:chgData name="Daphné LECCIA (EXT)" userId="9cca622e-4bc3-4039-b46f-9ab4e737295d" providerId="ADAL" clId="{64B3EE96-03CB-4515-9450-8E3C64457715}" dt="2024-08-07T10:16:09.065" v="425" actId="1036"/>
          <ac:cxnSpMkLst>
            <pc:docMk/>
            <pc:sldMk cId="3637157207" sldId="280"/>
            <ac:cxnSpMk id="172" creationId="{F543637A-A63B-7E63-8AA2-E35D2E612D9A}"/>
          </ac:cxnSpMkLst>
        </pc:cxnChg>
        <pc:cxnChg chg="del mod">
          <ac:chgData name="Daphné LECCIA (EXT)" userId="9cca622e-4bc3-4039-b46f-9ab4e737295d" providerId="ADAL" clId="{64B3EE96-03CB-4515-9450-8E3C64457715}" dt="2024-08-07T10:15:31.536" v="343" actId="478"/>
          <ac:cxnSpMkLst>
            <pc:docMk/>
            <pc:sldMk cId="3637157207" sldId="280"/>
            <ac:cxnSpMk id="174" creationId="{3845EBD0-0DC1-228E-2588-EA6324D356C5}"/>
          </ac:cxnSpMkLst>
        </pc:cxnChg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Daphné LECCIA (EXT)" userId="9cca622e-4bc3-4039-b46f-9ab4e737295d" providerId="ADAL" clId="{64B3EE96-03CB-4515-9450-8E3C64457715}" dt="2024-08-07T10:13:43.167" v="339"/>
              <pc2:cmMkLst xmlns:pc2="http://schemas.microsoft.com/office/powerpoint/2019/9/main/command">
                <pc:docMk/>
                <pc:sldMk cId="3637157207" sldId="280"/>
                <pc2:cmMk id="{DECEBC86-9685-4DEB-BA0A-91AF968EC7F6}"/>
              </pc2:cmMkLst>
            </pc226:cmChg>
            <pc226:cmChg xmlns:pc226="http://schemas.microsoft.com/office/powerpoint/2022/06/main/command" chg="del">
              <pc226:chgData name="Daphné LECCIA (EXT)" userId="9cca622e-4bc3-4039-b46f-9ab4e737295d" providerId="ADAL" clId="{64B3EE96-03CB-4515-9450-8E3C64457715}" dt="2024-08-07T10:13:44.856" v="340"/>
              <pc2:cmMkLst xmlns:pc2="http://schemas.microsoft.com/office/powerpoint/2019/9/main/command">
                <pc:docMk/>
                <pc:sldMk cId="3637157207" sldId="280"/>
                <pc2:cmMk id="{6B531AD2-5DC0-4DA1-9CC7-07A3A213A727}"/>
              </pc2:cmMkLst>
            </pc226:cmChg>
            <pc226:cmChg xmlns:pc226="http://schemas.microsoft.com/office/powerpoint/2022/06/main/command" chg="del">
              <pc226:chgData name="Daphné LECCIA (EXT)" userId="9cca622e-4bc3-4039-b46f-9ab4e737295d" providerId="ADAL" clId="{64B3EE96-03CB-4515-9450-8E3C64457715}" dt="2024-08-07T10:13:46.633" v="341"/>
              <pc2:cmMkLst xmlns:pc2="http://schemas.microsoft.com/office/powerpoint/2019/9/main/command">
                <pc:docMk/>
                <pc:sldMk cId="3637157207" sldId="280"/>
                <pc2:cmMk id="{D157D0F5-1F22-4F0B-9758-2E0E50F5ECE5}"/>
              </pc2:cmMkLst>
            </pc226:cmChg>
          </p:ext>
        </pc:extLst>
      </pc:sldChg>
      <pc:sldChg chg="delSp modSp mod ord">
        <pc:chgData name="Daphné LECCIA (EXT)" userId="9cca622e-4bc3-4039-b46f-9ab4e737295d" providerId="ADAL" clId="{64B3EE96-03CB-4515-9450-8E3C64457715}" dt="2024-08-07T10:10:54.257" v="258"/>
        <pc:sldMkLst>
          <pc:docMk/>
          <pc:sldMk cId="2000319761" sldId="347"/>
        </pc:sldMkLst>
        <pc:spChg chg="mod">
          <ac:chgData name="Daphné LECCIA (EXT)" userId="9cca622e-4bc3-4039-b46f-9ab4e737295d" providerId="ADAL" clId="{64B3EE96-03CB-4515-9450-8E3C64457715}" dt="2024-08-07T10:08:48.687" v="76" actId="20577"/>
          <ac:spMkLst>
            <pc:docMk/>
            <pc:sldMk cId="2000319761" sldId="347"/>
            <ac:spMk id="19" creationId="{91F1714A-7F85-06CE-1A10-28B6D23DFD15}"/>
          </ac:spMkLst>
        </pc:spChg>
        <pc:spChg chg="mod">
          <ac:chgData name="Daphné LECCIA (EXT)" userId="9cca622e-4bc3-4039-b46f-9ab4e737295d" providerId="ADAL" clId="{64B3EE96-03CB-4515-9450-8E3C64457715}" dt="2024-08-07T10:08:25.053" v="42" actId="20577"/>
          <ac:spMkLst>
            <pc:docMk/>
            <pc:sldMk cId="2000319761" sldId="347"/>
            <ac:spMk id="15362" creationId="{197EEB82-86A0-4B16-8084-3BA90F30B231}"/>
          </ac:spMkLst>
        </pc:spChg>
        <pc:spChg chg="del">
          <ac:chgData name="Daphné LECCIA (EXT)" userId="9cca622e-4bc3-4039-b46f-9ab4e737295d" providerId="ADAL" clId="{64B3EE96-03CB-4515-9450-8E3C64457715}" dt="2024-08-07T10:08:23.144" v="41" actId="478"/>
          <ac:spMkLst>
            <pc:docMk/>
            <pc:sldMk cId="2000319761" sldId="347"/>
            <ac:spMk id="15388" creationId="{F9D2A1B1-55F2-BFD7-44CA-DC262150BF51}"/>
          </ac:spMkLst>
        </pc:spChg>
        <pc:spChg chg="del">
          <ac:chgData name="Daphné LECCIA (EXT)" userId="9cca622e-4bc3-4039-b46f-9ab4e737295d" providerId="ADAL" clId="{64B3EE96-03CB-4515-9450-8E3C64457715}" dt="2024-08-07T10:08:23.144" v="41" actId="478"/>
          <ac:spMkLst>
            <pc:docMk/>
            <pc:sldMk cId="2000319761" sldId="347"/>
            <ac:spMk id="15389" creationId="{BD23E1B9-2282-8180-314A-566C4003E04B}"/>
          </ac:spMkLst>
        </pc:spChg>
        <pc:spChg chg="del">
          <ac:chgData name="Daphné LECCIA (EXT)" userId="9cca622e-4bc3-4039-b46f-9ab4e737295d" providerId="ADAL" clId="{64B3EE96-03CB-4515-9450-8E3C64457715}" dt="2024-08-07T10:08:23.144" v="41" actId="478"/>
          <ac:spMkLst>
            <pc:docMk/>
            <pc:sldMk cId="2000319761" sldId="347"/>
            <ac:spMk id="15390" creationId="{1C8C1878-C2A1-B2BF-64A0-2E727427AB0D}"/>
          </ac:spMkLst>
        </pc:spChg>
        <pc:spChg chg="del">
          <ac:chgData name="Daphné LECCIA (EXT)" userId="9cca622e-4bc3-4039-b46f-9ab4e737295d" providerId="ADAL" clId="{64B3EE96-03CB-4515-9450-8E3C64457715}" dt="2024-08-07T10:08:23.144" v="41" actId="478"/>
          <ac:spMkLst>
            <pc:docMk/>
            <pc:sldMk cId="2000319761" sldId="347"/>
            <ac:spMk id="15391" creationId="{5BB91A68-9594-1C3C-B336-F8AEECAD05CC}"/>
          </ac:spMkLst>
        </pc:spChg>
        <pc:spChg chg="mod">
          <ac:chgData name="Daphné LECCIA (EXT)" userId="9cca622e-4bc3-4039-b46f-9ab4e737295d" providerId="ADAL" clId="{64B3EE96-03CB-4515-9450-8E3C64457715}" dt="2024-08-07T10:10:41.694" v="250" actId="1076"/>
          <ac:spMkLst>
            <pc:docMk/>
            <pc:sldMk cId="2000319761" sldId="347"/>
            <ac:spMk id="15394" creationId="{A01DBDA2-9CA1-8C14-8F2D-E7A6DCB9BDB6}"/>
          </ac:spMkLst>
        </pc:spChg>
        <pc:spChg chg="del">
          <ac:chgData name="Daphné LECCIA (EXT)" userId="9cca622e-4bc3-4039-b46f-9ab4e737295d" providerId="ADAL" clId="{64B3EE96-03CB-4515-9450-8E3C64457715}" dt="2024-08-07T10:10:33.888" v="248" actId="478"/>
          <ac:spMkLst>
            <pc:docMk/>
            <pc:sldMk cId="2000319761" sldId="347"/>
            <ac:spMk id="15395" creationId="{97DE8B28-E48C-0F6F-0DBD-47122A3E1C72}"/>
          </ac:spMkLst>
        </pc:spChg>
        <pc:spChg chg="del">
          <ac:chgData name="Daphné LECCIA (EXT)" userId="9cca622e-4bc3-4039-b46f-9ab4e737295d" providerId="ADAL" clId="{64B3EE96-03CB-4515-9450-8E3C64457715}" dt="2024-08-07T10:10:35.773" v="249" actId="478"/>
          <ac:spMkLst>
            <pc:docMk/>
            <pc:sldMk cId="2000319761" sldId="347"/>
            <ac:spMk id="15396" creationId="{56A7FF57-21BD-22B1-F6F4-E29FCE0B915B}"/>
          </ac:spMkLst>
        </pc:spChg>
      </pc:sldChg>
      <pc:sldChg chg="modSp mod">
        <pc:chgData name="Daphné LECCIA (EXT)" userId="9cca622e-4bc3-4039-b46f-9ab4e737295d" providerId="ADAL" clId="{64B3EE96-03CB-4515-9450-8E3C64457715}" dt="2024-08-07T10:13:07.896" v="319" actId="20577"/>
        <pc:sldMkLst>
          <pc:docMk/>
          <pc:sldMk cId="3209110827" sldId="2145707502"/>
        </pc:sldMkLst>
        <pc:spChg chg="mod">
          <ac:chgData name="Daphné LECCIA (EXT)" userId="9cca622e-4bc3-4039-b46f-9ab4e737295d" providerId="ADAL" clId="{64B3EE96-03CB-4515-9450-8E3C64457715}" dt="2024-08-07T10:13:07.896" v="319" actId="20577"/>
          <ac:spMkLst>
            <pc:docMk/>
            <pc:sldMk cId="3209110827" sldId="2145707502"/>
            <ac:spMk id="2" creationId="{565C5E3F-402C-E877-5F33-06A916A644A9}"/>
          </ac:spMkLst>
        </pc:spChg>
      </pc:sldChg>
      <pc:sldChg chg="del">
        <pc:chgData name="Daphné LECCIA (EXT)" userId="9cca622e-4bc3-4039-b46f-9ab4e737295d" providerId="ADAL" clId="{64B3EE96-03CB-4515-9450-8E3C64457715}" dt="2024-08-07T10:10:45.096" v="251" actId="47"/>
        <pc:sldMkLst>
          <pc:docMk/>
          <pc:sldMk cId="951719480" sldId="2145707510"/>
        </pc:sldMkLst>
      </pc:sldChg>
      <pc:sldChg chg="del">
        <pc:chgData name="Daphné LECCIA (EXT)" userId="9cca622e-4bc3-4039-b46f-9ab4e737295d" providerId="ADAL" clId="{64B3EE96-03CB-4515-9450-8E3C64457715}" dt="2024-08-07T10:10:46.275" v="252" actId="47"/>
        <pc:sldMkLst>
          <pc:docMk/>
          <pc:sldMk cId="3008031608" sldId="2145707511"/>
        </pc:sldMkLst>
      </pc:sldChg>
      <pc:sldChg chg="del">
        <pc:chgData name="Daphné LECCIA (EXT)" userId="9cca622e-4bc3-4039-b46f-9ab4e737295d" providerId="ADAL" clId="{64B3EE96-03CB-4515-9450-8E3C64457715}" dt="2024-08-07T10:10:50.474" v="256" actId="47"/>
        <pc:sldMkLst>
          <pc:docMk/>
          <pc:sldMk cId="883084893" sldId="2145707515"/>
        </pc:sldMkLst>
      </pc:sldChg>
      <pc:sldChg chg="modSp mod">
        <pc:chgData name="Daphné LECCIA (EXT)" userId="9cca622e-4bc3-4039-b46f-9ab4e737295d" providerId="ADAL" clId="{64B3EE96-03CB-4515-9450-8E3C64457715}" dt="2024-08-07T10:13:15.740" v="337" actId="20577"/>
        <pc:sldMkLst>
          <pc:docMk/>
          <pc:sldMk cId="2942453116" sldId="2145707516"/>
        </pc:sldMkLst>
        <pc:spChg chg="mod">
          <ac:chgData name="Daphné LECCIA (EXT)" userId="9cca622e-4bc3-4039-b46f-9ab4e737295d" providerId="ADAL" clId="{64B3EE96-03CB-4515-9450-8E3C64457715}" dt="2024-08-07T10:13:15.740" v="337" actId="20577"/>
          <ac:spMkLst>
            <pc:docMk/>
            <pc:sldMk cId="2942453116" sldId="2145707516"/>
            <ac:spMk id="2" creationId="{565C5E3F-402C-E877-5F33-06A916A644A9}"/>
          </ac:spMkLst>
        </pc:spChg>
      </pc:sldChg>
      <pc:sldChg chg="ord">
        <pc:chgData name="Daphné LECCIA (EXT)" userId="9cca622e-4bc3-4039-b46f-9ab4e737295d" providerId="ADAL" clId="{64B3EE96-03CB-4515-9450-8E3C64457715}" dt="2024-08-07T10:12:29.174" v="307"/>
        <pc:sldMkLst>
          <pc:docMk/>
          <pc:sldMk cId="3160906980" sldId="2145707517"/>
        </pc:sldMkLst>
      </pc:sldChg>
      <pc:sldChg chg="ord">
        <pc:chgData name="Daphné LECCIA (EXT)" userId="9cca622e-4bc3-4039-b46f-9ab4e737295d" providerId="ADAL" clId="{64B3EE96-03CB-4515-9450-8E3C64457715}" dt="2024-08-07T10:12:32.519" v="309"/>
        <pc:sldMkLst>
          <pc:docMk/>
          <pc:sldMk cId="2331327528" sldId="2145707519"/>
        </pc:sldMkLst>
      </pc:sldChg>
      <pc:sldChg chg="ord">
        <pc:chgData name="Daphné LECCIA (EXT)" userId="9cca622e-4bc3-4039-b46f-9ab4e737295d" providerId="ADAL" clId="{64B3EE96-03CB-4515-9450-8E3C64457715}" dt="2024-08-07T10:12:36.018" v="311"/>
        <pc:sldMkLst>
          <pc:docMk/>
          <pc:sldMk cId="823607106" sldId="2145707521"/>
        </pc:sldMkLst>
      </pc:sldChg>
      <pc:sldChg chg="del">
        <pc:chgData name="Daphné LECCIA (EXT)" userId="9cca622e-4bc3-4039-b46f-9ab4e737295d" providerId="ADAL" clId="{64B3EE96-03CB-4515-9450-8E3C64457715}" dt="2024-08-07T10:10:48.631" v="253" actId="47"/>
        <pc:sldMkLst>
          <pc:docMk/>
          <pc:sldMk cId="4163885656" sldId="2145707523"/>
        </pc:sldMkLst>
      </pc:sldChg>
      <pc:sldChg chg="del">
        <pc:chgData name="Daphné LECCIA (EXT)" userId="9cca622e-4bc3-4039-b46f-9ab4e737295d" providerId="ADAL" clId="{64B3EE96-03CB-4515-9450-8E3C64457715}" dt="2024-08-07T10:10:49.118" v="254" actId="47"/>
        <pc:sldMkLst>
          <pc:docMk/>
          <pc:sldMk cId="2658816799" sldId="2145707524"/>
        </pc:sldMkLst>
      </pc:sldChg>
      <pc:sldChg chg="del">
        <pc:chgData name="Daphné LECCIA (EXT)" userId="9cca622e-4bc3-4039-b46f-9ab4e737295d" providerId="ADAL" clId="{64B3EE96-03CB-4515-9450-8E3C64457715}" dt="2024-08-07T10:10:49.528" v="255" actId="47"/>
        <pc:sldMkLst>
          <pc:docMk/>
          <pc:sldMk cId="779319409" sldId="2145707525"/>
        </pc:sldMkLst>
      </pc:sldChg>
      <pc:sldMasterChg chg="delSldLayout">
        <pc:chgData name="Daphné LECCIA (EXT)" userId="9cca622e-4bc3-4039-b46f-9ab4e737295d" providerId="ADAL" clId="{64B3EE96-03CB-4515-9450-8E3C64457715}" dt="2024-08-07T10:13:29.211" v="338" actId="47"/>
        <pc:sldMasterMkLst>
          <pc:docMk/>
          <pc:sldMasterMk cId="1682291196" sldId="2147483692"/>
        </pc:sldMasterMkLst>
        <pc:sldLayoutChg chg="del">
          <pc:chgData name="Daphné LECCIA (EXT)" userId="9cca622e-4bc3-4039-b46f-9ab4e737295d" providerId="ADAL" clId="{64B3EE96-03CB-4515-9450-8E3C64457715}" dt="2024-08-07T10:13:29.211" v="338" actId="47"/>
          <pc:sldLayoutMkLst>
            <pc:docMk/>
            <pc:sldMasterMk cId="1682291196" sldId="2147483692"/>
            <pc:sldLayoutMk cId="1789280430" sldId="2147483703"/>
          </pc:sldLayoutMkLst>
        </pc:sldLayoutChg>
      </pc:sldMasterChg>
    </pc:docChg>
  </pc:docChgLst>
  <pc:docChgLst>
    <pc:chgData name="Daphné LECCIA (EXT)" userId="9cca622e-4bc3-4039-b46f-9ab4e737295d" providerId="ADAL" clId="{11992379-8A80-4F56-8C0C-A29358029F3B}"/>
    <pc:docChg chg="undo custSel addSld delSld modSld sldOrd addMainMaster delMainMaster">
      <pc:chgData name="Daphné LECCIA (EXT)" userId="9cca622e-4bc3-4039-b46f-9ab4e737295d" providerId="ADAL" clId="{11992379-8A80-4F56-8C0C-A29358029F3B}" dt="2024-08-12T12:59:00" v="890" actId="1035"/>
      <pc:docMkLst>
        <pc:docMk/>
      </pc:docMkLst>
      <pc:sldChg chg="add del">
        <pc:chgData name="Daphné LECCIA (EXT)" userId="9cca622e-4bc3-4039-b46f-9ab4e737295d" providerId="ADAL" clId="{11992379-8A80-4F56-8C0C-A29358029F3B}" dt="2024-08-12T09:44:59.684" v="102" actId="47"/>
        <pc:sldMkLst>
          <pc:docMk/>
          <pc:sldMk cId="3637157207" sldId="280"/>
        </pc:sldMkLst>
      </pc:sldChg>
      <pc:sldChg chg="modSp mod">
        <pc:chgData name="Daphné LECCIA (EXT)" userId="9cca622e-4bc3-4039-b46f-9ab4e737295d" providerId="ADAL" clId="{11992379-8A80-4F56-8C0C-A29358029F3B}" dt="2024-08-12T09:54:08.389" v="514" actId="20577"/>
        <pc:sldMkLst>
          <pc:docMk/>
          <pc:sldMk cId="3160906980" sldId="2145707517"/>
        </pc:sldMkLst>
        <pc:spChg chg="mod">
          <ac:chgData name="Daphné LECCIA (EXT)" userId="9cca622e-4bc3-4039-b46f-9ab4e737295d" providerId="ADAL" clId="{11992379-8A80-4F56-8C0C-A29358029F3B}" dt="2024-08-12T09:54:08.389" v="514" actId="20577"/>
          <ac:spMkLst>
            <pc:docMk/>
            <pc:sldMk cId="3160906980" sldId="2145707517"/>
            <ac:spMk id="3" creationId="{82FCF23B-08E8-DB1D-E5FE-3AA495E0B5EE}"/>
          </ac:spMkLst>
        </pc:spChg>
        <pc:spChg chg="mod">
          <ac:chgData name="Daphné LECCIA (EXT)" userId="9cca622e-4bc3-4039-b46f-9ab4e737295d" providerId="ADAL" clId="{11992379-8A80-4F56-8C0C-A29358029F3B}" dt="2024-08-12T09:46:34.455" v="184" actId="20577"/>
          <ac:spMkLst>
            <pc:docMk/>
            <pc:sldMk cId="3160906980" sldId="2145707517"/>
            <ac:spMk id="15362" creationId="{197EEB82-86A0-4B16-8084-3BA90F30B231}"/>
          </ac:spMkLst>
        </pc:spChg>
      </pc:sldChg>
      <pc:sldChg chg="modSp mod">
        <pc:chgData name="Daphné LECCIA (EXT)" userId="9cca622e-4bc3-4039-b46f-9ab4e737295d" providerId="ADAL" clId="{11992379-8A80-4F56-8C0C-A29358029F3B}" dt="2024-08-12T09:55:51.768" v="593" actId="20577"/>
        <pc:sldMkLst>
          <pc:docMk/>
          <pc:sldMk cId="1109180750" sldId="2145707518"/>
        </pc:sldMkLst>
        <pc:spChg chg="mod">
          <ac:chgData name="Daphné LECCIA (EXT)" userId="9cca622e-4bc3-4039-b46f-9ab4e737295d" providerId="ADAL" clId="{11992379-8A80-4F56-8C0C-A29358029F3B}" dt="2024-08-12T09:55:46.439" v="586" actId="20577"/>
          <ac:spMkLst>
            <pc:docMk/>
            <pc:sldMk cId="1109180750" sldId="2145707518"/>
            <ac:spMk id="2" creationId="{72283EBB-8449-DF49-E8AC-B6C9869DDAA5}"/>
          </ac:spMkLst>
        </pc:spChg>
        <pc:spChg chg="mod">
          <ac:chgData name="Daphné LECCIA (EXT)" userId="9cca622e-4bc3-4039-b46f-9ab4e737295d" providerId="ADAL" clId="{11992379-8A80-4F56-8C0C-A29358029F3B}" dt="2024-08-12T09:55:51.768" v="593" actId="20577"/>
          <ac:spMkLst>
            <pc:docMk/>
            <pc:sldMk cId="1109180750" sldId="2145707518"/>
            <ac:spMk id="4" creationId="{A4C7AFC9-5106-D966-E1A4-AD97FCEC7D4B}"/>
          </ac:spMkLst>
        </pc:spChg>
      </pc:sldChg>
      <pc:sldChg chg="addSp modSp mod">
        <pc:chgData name="Daphné LECCIA (EXT)" userId="9cca622e-4bc3-4039-b46f-9ab4e737295d" providerId="ADAL" clId="{11992379-8A80-4F56-8C0C-A29358029F3B}" dt="2024-08-12T12:57:34.199" v="852" actId="20577"/>
        <pc:sldMkLst>
          <pc:docMk/>
          <pc:sldMk cId="2331327528" sldId="2145707519"/>
        </pc:sldMkLst>
        <pc:spChg chg="mod">
          <ac:chgData name="Daphné LECCIA (EXT)" userId="9cca622e-4bc3-4039-b46f-9ab4e737295d" providerId="ADAL" clId="{11992379-8A80-4F56-8C0C-A29358029F3B}" dt="2024-08-12T12:55:08.238" v="764" actId="1076"/>
          <ac:spMkLst>
            <pc:docMk/>
            <pc:sldMk cId="2331327528" sldId="2145707519"/>
            <ac:spMk id="2" creationId="{CFD94052-7A1A-6DE9-7FC1-F59B5FB30F94}"/>
          </ac:spMkLst>
        </pc:spChg>
        <pc:spChg chg="mod">
          <ac:chgData name="Daphné LECCIA (EXT)" userId="9cca622e-4bc3-4039-b46f-9ab4e737295d" providerId="ADAL" clId="{11992379-8A80-4F56-8C0C-A29358029F3B}" dt="2024-08-12T09:54:12.667" v="518" actId="20577"/>
          <ac:spMkLst>
            <pc:docMk/>
            <pc:sldMk cId="2331327528" sldId="2145707519"/>
            <ac:spMk id="3" creationId="{53E031BC-EEC0-9B7A-6FCA-724521D2C387}"/>
          </ac:spMkLst>
        </pc:spChg>
        <pc:spChg chg="add mod">
          <ac:chgData name="Daphné LECCIA (EXT)" userId="9cca622e-4bc3-4039-b46f-9ab4e737295d" providerId="ADAL" clId="{11992379-8A80-4F56-8C0C-A29358029F3B}" dt="2024-08-12T12:57:30.730" v="851" actId="1076"/>
          <ac:spMkLst>
            <pc:docMk/>
            <pc:sldMk cId="2331327528" sldId="2145707519"/>
            <ac:spMk id="4" creationId="{4792C001-99D9-C083-8C74-9D7655158C50}"/>
          </ac:spMkLst>
        </pc:spChg>
        <pc:spChg chg="mod">
          <ac:chgData name="Daphné LECCIA (EXT)" userId="9cca622e-4bc3-4039-b46f-9ab4e737295d" providerId="ADAL" clId="{11992379-8A80-4F56-8C0C-A29358029F3B}" dt="2024-08-12T12:56:46.964" v="839" actId="1036"/>
          <ac:spMkLst>
            <pc:docMk/>
            <pc:sldMk cId="2331327528" sldId="2145707519"/>
            <ac:spMk id="5" creationId="{BA15768B-65A4-FBC8-3415-D7D17D887F8C}"/>
          </ac:spMkLst>
        </pc:spChg>
        <pc:spChg chg="mod">
          <ac:chgData name="Daphné LECCIA (EXT)" userId="9cca622e-4bc3-4039-b46f-9ab4e737295d" providerId="ADAL" clId="{11992379-8A80-4F56-8C0C-A29358029F3B}" dt="2024-08-12T12:56:46.964" v="839" actId="1036"/>
          <ac:spMkLst>
            <pc:docMk/>
            <pc:sldMk cId="2331327528" sldId="2145707519"/>
            <ac:spMk id="6" creationId="{B56E4EDE-155E-ECC0-8547-ED5738B5500F}"/>
          </ac:spMkLst>
        </pc:spChg>
        <pc:spChg chg="add mod">
          <ac:chgData name="Daphné LECCIA (EXT)" userId="9cca622e-4bc3-4039-b46f-9ab4e737295d" providerId="ADAL" clId="{11992379-8A80-4F56-8C0C-A29358029F3B}" dt="2024-08-12T12:57:17.642" v="849" actId="20577"/>
          <ac:spMkLst>
            <pc:docMk/>
            <pc:sldMk cId="2331327528" sldId="2145707519"/>
            <ac:spMk id="7" creationId="{34656184-B4AD-A61D-8541-CCA19B4AEF39}"/>
          </ac:spMkLst>
        </pc:spChg>
        <pc:spChg chg="mod">
          <ac:chgData name="Daphné LECCIA (EXT)" userId="9cca622e-4bc3-4039-b46f-9ab4e737295d" providerId="ADAL" clId="{11992379-8A80-4F56-8C0C-A29358029F3B}" dt="2024-08-12T12:56:46.964" v="839" actId="1036"/>
          <ac:spMkLst>
            <pc:docMk/>
            <pc:sldMk cId="2331327528" sldId="2145707519"/>
            <ac:spMk id="8" creationId="{EFA33CF0-7D1F-D0EC-D985-962BACDCBD02}"/>
          </ac:spMkLst>
        </pc:spChg>
        <pc:spChg chg="mod">
          <ac:chgData name="Daphné LECCIA (EXT)" userId="9cca622e-4bc3-4039-b46f-9ab4e737295d" providerId="ADAL" clId="{11992379-8A80-4F56-8C0C-A29358029F3B}" dt="2024-08-12T12:56:46.964" v="839" actId="1036"/>
          <ac:spMkLst>
            <pc:docMk/>
            <pc:sldMk cId="2331327528" sldId="2145707519"/>
            <ac:spMk id="15" creationId="{7E6B268E-B4E7-FCD1-9003-E968790BC796}"/>
          </ac:spMkLst>
        </pc:spChg>
        <pc:spChg chg="mod">
          <ac:chgData name="Daphné LECCIA (EXT)" userId="9cca622e-4bc3-4039-b46f-9ab4e737295d" providerId="ADAL" clId="{11992379-8A80-4F56-8C0C-A29358029F3B}" dt="2024-08-12T12:56:46.964" v="839" actId="1036"/>
          <ac:spMkLst>
            <pc:docMk/>
            <pc:sldMk cId="2331327528" sldId="2145707519"/>
            <ac:spMk id="16" creationId="{314F3440-84E4-D790-BEB9-18FA18A6AE90}"/>
          </ac:spMkLst>
        </pc:spChg>
        <pc:spChg chg="mod">
          <ac:chgData name="Daphné LECCIA (EXT)" userId="9cca622e-4bc3-4039-b46f-9ab4e737295d" providerId="ADAL" clId="{11992379-8A80-4F56-8C0C-A29358029F3B}" dt="2024-08-12T12:56:46.964" v="839" actId="1036"/>
          <ac:spMkLst>
            <pc:docMk/>
            <pc:sldMk cId="2331327528" sldId="2145707519"/>
            <ac:spMk id="17" creationId="{BFA6D6AB-B1DD-8BC4-A0E2-45C386F223CD}"/>
          </ac:spMkLst>
        </pc:spChg>
        <pc:spChg chg="mod">
          <ac:chgData name="Daphné LECCIA (EXT)" userId="9cca622e-4bc3-4039-b46f-9ab4e737295d" providerId="ADAL" clId="{11992379-8A80-4F56-8C0C-A29358029F3B}" dt="2024-08-12T12:56:46.964" v="839" actId="1036"/>
          <ac:spMkLst>
            <pc:docMk/>
            <pc:sldMk cId="2331327528" sldId="2145707519"/>
            <ac:spMk id="18" creationId="{123E7FBC-22CA-1826-0C50-BE01F011BE50}"/>
          </ac:spMkLst>
        </pc:spChg>
        <pc:spChg chg="mod">
          <ac:chgData name="Daphné LECCIA (EXT)" userId="9cca622e-4bc3-4039-b46f-9ab4e737295d" providerId="ADAL" clId="{11992379-8A80-4F56-8C0C-A29358029F3B}" dt="2024-08-12T12:56:46.964" v="839" actId="1036"/>
          <ac:spMkLst>
            <pc:docMk/>
            <pc:sldMk cId="2331327528" sldId="2145707519"/>
            <ac:spMk id="19" creationId="{FAF5CAD0-52BF-CE50-AEF5-5DD3FF8B68D5}"/>
          </ac:spMkLst>
        </pc:spChg>
        <pc:spChg chg="mod">
          <ac:chgData name="Daphné LECCIA (EXT)" userId="9cca622e-4bc3-4039-b46f-9ab4e737295d" providerId="ADAL" clId="{11992379-8A80-4F56-8C0C-A29358029F3B}" dt="2024-08-12T12:56:46.964" v="839" actId="1036"/>
          <ac:spMkLst>
            <pc:docMk/>
            <pc:sldMk cId="2331327528" sldId="2145707519"/>
            <ac:spMk id="20" creationId="{E9FCD29D-C8C4-EF65-0754-393904A72326}"/>
          </ac:spMkLst>
        </pc:spChg>
        <pc:spChg chg="mod">
          <ac:chgData name="Daphné LECCIA (EXT)" userId="9cca622e-4bc3-4039-b46f-9ab4e737295d" providerId="ADAL" clId="{11992379-8A80-4F56-8C0C-A29358029F3B}" dt="2024-08-12T12:57:34.199" v="852" actId="20577"/>
          <ac:spMkLst>
            <pc:docMk/>
            <pc:sldMk cId="2331327528" sldId="2145707519"/>
            <ac:spMk id="15362" creationId="{197EEB82-86A0-4B16-8084-3BA90F30B231}"/>
          </ac:spMkLst>
        </pc:spChg>
      </pc:sldChg>
      <pc:sldChg chg="addSp delSp modSp mod">
        <pc:chgData name="Daphné LECCIA (EXT)" userId="9cca622e-4bc3-4039-b46f-9ab4e737295d" providerId="ADAL" clId="{11992379-8A80-4F56-8C0C-A29358029F3B}" dt="2024-08-12T12:59:00" v="890" actId="1035"/>
        <pc:sldMkLst>
          <pc:docMk/>
          <pc:sldMk cId="4291282529" sldId="2145707520"/>
        </pc:sldMkLst>
        <pc:spChg chg="mod">
          <ac:chgData name="Daphné LECCIA (EXT)" userId="9cca622e-4bc3-4039-b46f-9ab4e737295d" providerId="ADAL" clId="{11992379-8A80-4F56-8C0C-A29358029F3B}" dt="2024-08-12T12:58:40.629" v="868" actId="20577"/>
          <ac:spMkLst>
            <pc:docMk/>
            <pc:sldMk cId="4291282529" sldId="2145707520"/>
            <ac:spMk id="2" creationId="{72283EBB-8449-DF49-E8AC-B6C9869DDAA5}"/>
          </ac:spMkLst>
        </pc:spChg>
        <pc:spChg chg="mod">
          <ac:chgData name="Daphné LECCIA (EXT)" userId="9cca622e-4bc3-4039-b46f-9ab4e737295d" providerId="ADAL" clId="{11992379-8A80-4F56-8C0C-A29358029F3B}" dt="2024-08-12T12:59:00" v="890" actId="1035"/>
          <ac:spMkLst>
            <pc:docMk/>
            <pc:sldMk cId="4291282529" sldId="2145707520"/>
            <ac:spMk id="5" creationId="{89113E80-BB8C-C507-D298-5B2019C08455}"/>
          </ac:spMkLst>
        </pc:spChg>
        <pc:spChg chg="add mod">
          <ac:chgData name="Daphné LECCIA (EXT)" userId="9cca622e-4bc3-4039-b46f-9ab4e737295d" providerId="ADAL" clId="{11992379-8A80-4F56-8C0C-A29358029F3B}" dt="2024-08-12T12:59:00" v="890" actId="1035"/>
          <ac:spMkLst>
            <pc:docMk/>
            <pc:sldMk cId="4291282529" sldId="2145707520"/>
            <ac:spMk id="6" creationId="{908A3197-CC82-6B7D-E3DA-78E73E247726}"/>
          </ac:spMkLst>
        </pc:spChg>
        <pc:spChg chg="add del mod">
          <ac:chgData name="Daphné LECCIA (EXT)" userId="9cca622e-4bc3-4039-b46f-9ab4e737295d" providerId="ADAL" clId="{11992379-8A80-4F56-8C0C-A29358029F3B}" dt="2024-08-12T12:58:20.647" v="860" actId="478"/>
          <ac:spMkLst>
            <pc:docMk/>
            <pc:sldMk cId="4291282529" sldId="2145707520"/>
            <ac:spMk id="7" creationId="{3B999AD0-37F0-9EA3-2CD9-0517C66C88D5}"/>
          </ac:spMkLst>
        </pc:spChg>
        <pc:spChg chg="add mod">
          <ac:chgData name="Daphné LECCIA (EXT)" userId="9cca622e-4bc3-4039-b46f-9ab4e737295d" providerId="ADAL" clId="{11992379-8A80-4F56-8C0C-A29358029F3B}" dt="2024-08-12T12:59:00" v="890" actId="1035"/>
          <ac:spMkLst>
            <pc:docMk/>
            <pc:sldMk cId="4291282529" sldId="2145707520"/>
            <ac:spMk id="8" creationId="{845A5C5D-0E3D-4515-07ED-74EBB672CE9F}"/>
          </ac:spMkLst>
        </pc:spChg>
        <pc:spChg chg="del">
          <ac:chgData name="Daphné LECCIA (EXT)" userId="9cca622e-4bc3-4039-b46f-9ab4e737295d" providerId="ADAL" clId="{11992379-8A80-4F56-8C0C-A29358029F3B}" dt="2024-08-12T12:53:48.023" v="754" actId="478"/>
          <ac:spMkLst>
            <pc:docMk/>
            <pc:sldMk cId="4291282529" sldId="2145707520"/>
            <ac:spMk id="16" creationId="{5606E3CB-C1F8-9398-36F1-5DCC060BC2A3}"/>
          </ac:spMkLst>
        </pc:spChg>
        <pc:spChg chg="del">
          <ac:chgData name="Daphné LECCIA (EXT)" userId="9cca622e-4bc3-4039-b46f-9ab4e737295d" providerId="ADAL" clId="{11992379-8A80-4F56-8C0C-A29358029F3B}" dt="2024-08-12T12:53:46.194" v="753" actId="478"/>
          <ac:spMkLst>
            <pc:docMk/>
            <pc:sldMk cId="4291282529" sldId="2145707520"/>
            <ac:spMk id="17" creationId="{8E5F441F-A60C-CD18-C9B4-08BEB0C07E76}"/>
          </ac:spMkLst>
        </pc:spChg>
        <pc:spChg chg="del">
          <ac:chgData name="Daphné LECCIA (EXT)" userId="9cca622e-4bc3-4039-b46f-9ab4e737295d" providerId="ADAL" clId="{11992379-8A80-4F56-8C0C-A29358029F3B}" dt="2024-08-12T12:53:45.154" v="752" actId="478"/>
          <ac:spMkLst>
            <pc:docMk/>
            <pc:sldMk cId="4291282529" sldId="2145707520"/>
            <ac:spMk id="18" creationId="{1729022B-B1E9-96B8-079A-E939CA0C7BFD}"/>
          </ac:spMkLst>
        </pc:spChg>
        <pc:spChg chg="mod">
          <ac:chgData name="Daphné LECCIA (EXT)" userId="9cca622e-4bc3-4039-b46f-9ab4e737295d" providerId="ADAL" clId="{11992379-8A80-4F56-8C0C-A29358029F3B}" dt="2024-08-12T12:59:00" v="890" actId="1035"/>
          <ac:spMkLst>
            <pc:docMk/>
            <pc:sldMk cId="4291282529" sldId="2145707520"/>
            <ac:spMk id="19" creationId="{F5197834-CAFB-0F3C-09AA-A711758D36C5}"/>
          </ac:spMkLst>
        </pc:spChg>
        <pc:spChg chg="mod">
          <ac:chgData name="Daphné LECCIA (EXT)" userId="9cca622e-4bc3-4039-b46f-9ab4e737295d" providerId="ADAL" clId="{11992379-8A80-4F56-8C0C-A29358029F3B}" dt="2024-08-12T12:59:00" v="890" actId="1035"/>
          <ac:spMkLst>
            <pc:docMk/>
            <pc:sldMk cId="4291282529" sldId="2145707520"/>
            <ac:spMk id="20" creationId="{A6F7C5F5-B0B0-10F7-3BDA-D747E6BF955F}"/>
          </ac:spMkLst>
        </pc:spChg>
      </pc:sldChg>
      <pc:sldChg chg="modSp mod">
        <pc:chgData name="Daphné LECCIA (EXT)" userId="9cca622e-4bc3-4039-b46f-9ab4e737295d" providerId="ADAL" clId="{11992379-8A80-4F56-8C0C-A29358029F3B}" dt="2024-08-12T12:52:23.941" v="750" actId="20577"/>
        <pc:sldMkLst>
          <pc:docMk/>
          <pc:sldMk cId="823607106" sldId="2145707521"/>
        </pc:sldMkLst>
        <pc:spChg chg="mod">
          <ac:chgData name="Daphné LECCIA (EXT)" userId="9cca622e-4bc3-4039-b46f-9ab4e737295d" providerId="ADAL" clId="{11992379-8A80-4F56-8C0C-A29358029F3B}" dt="2024-08-12T09:54:35.330" v="527" actId="20577"/>
          <ac:spMkLst>
            <pc:docMk/>
            <pc:sldMk cId="823607106" sldId="2145707521"/>
            <ac:spMk id="3" creationId="{23D0FD91-4747-9B9A-31DB-3B9CC9BBC1BF}"/>
          </ac:spMkLst>
        </pc:spChg>
        <pc:spChg chg="mod">
          <ac:chgData name="Daphné LECCIA (EXT)" userId="9cca622e-4bc3-4039-b46f-9ab4e737295d" providerId="ADAL" clId="{11992379-8A80-4F56-8C0C-A29358029F3B}" dt="2024-08-12T12:52:23.941" v="750" actId="20577"/>
          <ac:spMkLst>
            <pc:docMk/>
            <pc:sldMk cId="823607106" sldId="2145707521"/>
            <ac:spMk id="14" creationId="{EC714239-1F62-347E-D7FF-CED99433B71E}"/>
          </ac:spMkLst>
        </pc:spChg>
        <pc:spChg chg="mod">
          <ac:chgData name="Daphné LECCIA (EXT)" userId="9cca622e-4bc3-4039-b46f-9ab4e737295d" providerId="ADAL" clId="{11992379-8A80-4F56-8C0C-A29358029F3B}" dt="2024-08-12T09:50:20.206" v="215" actId="403"/>
          <ac:spMkLst>
            <pc:docMk/>
            <pc:sldMk cId="823607106" sldId="2145707521"/>
            <ac:spMk id="15362" creationId="{197EEB82-86A0-4B16-8084-3BA90F30B231}"/>
          </ac:spMkLst>
        </pc:spChg>
      </pc:sldChg>
      <pc:sldChg chg="modSp mod">
        <pc:chgData name="Daphné LECCIA (EXT)" userId="9cca622e-4bc3-4039-b46f-9ab4e737295d" providerId="ADAL" clId="{11992379-8A80-4F56-8C0C-A29358029F3B}" dt="2024-08-12T09:56:43.172" v="638" actId="20577"/>
        <pc:sldMkLst>
          <pc:docMk/>
          <pc:sldMk cId="2283742736" sldId="2145707522"/>
        </pc:sldMkLst>
        <pc:spChg chg="mod">
          <ac:chgData name="Daphné LECCIA (EXT)" userId="9cca622e-4bc3-4039-b46f-9ab4e737295d" providerId="ADAL" clId="{11992379-8A80-4F56-8C0C-A29358029F3B}" dt="2024-08-12T09:56:39.410" v="633" actId="20577"/>
          <ac:spMkLst>
            <pc:docMk/>
            <pc:sldMk cId="2283742736" sldId="2145707522"/>
            <ac:spMk id="2" creationId="{72283EBB-8449-DF49-E8AC-B6C9869DDAA5}"/>
          </ac:spMkLst>
        </pc:spChg>
        <pc:spChg chg="mod">
          <ac:chgData name="Daphné LECCIA (EXT)" userId="9cca622e-4bc3-4039-b46f-9ab4e737295d" providerId="ADAL" clId="{11992379-8A80-4F56-8C0C-A29358029F3B}" dt="2024-08-12T09:56:43.172" v="638" actId="20577"/>
          <ac:spMkLst>
            <pc:docMk/>
            <pc:sldMk cId="2283742736" sldId="2145707522"/>
            <ac:spMk id="5" creationId="{FB9A5816-C8F3-B23F-B1CD-477ED8453816}"/>
          </ac:spMkLst>
        </pc:spChg>
      </pc:sldChg>
      <pc:sldChg chg="add del">
        <pc:chgData name="Daphné LECCIA (EXT)" userId="9cca622e-4bc3-4039-b46f-9ab4e737295d" providerId="ADAL" clId="{11992379-8A80-4F56-8C0C-A29358029F3B}" dt="2024-08-12T09:45:00.510" v="103" actId="47"/>
        <pc:sldMkLst>
          <pc:docMk/>
          <pc:sldMk cId="753689986" sldId="2145707523"/>
        </pc:sldMkLst>
      </pc:sldChg>
      <pc:sldChg chg="add del">
        <pc:chgData name="Daphné LECCIA (EXT)" userId="9cca622e-4bc3-4039-b46f-9ab4e737295d" providerId="ADAL" clId="{11992379-8A80-4F56-8C0C-A29358029F3B}" dt="2024-08-12T08:22:22.593" v="10"/>
        <pc:sldMkLst>
          <pc:docMk/>
          <pc:sldMk cId="2457370980" sldId="2145707523"/>
        </pc:sldMkLst>
      </pc:sldChg>
      <pc:sldChg chg="add del addCm delCm">
        <pc:chgData name="Daphné LECCIA (EXT)" userId="9cca622e-4bc3-4039-b46f-9ab4e737295d" providerId="ADAL" clId="{11992379-8A80-4F56-8C0C-A29358029F3B}" dt="2024-08-12T08:22:18.777" v="8" actId="47"/>
        <pc:sldMkLst>
          <pc:docMk/>
          <pc:sldMk cId="2825016698" sldId="2145707523"/>
        </pc:sldMkLst>
        <pc:extLst>
          <p:ext xmlns:p="http://schemas.openxmlformats.org/presentationml/2006/main" uri="{D6D511B9-2390-475A-947B-AFAB55BFBCF1}">
            <pc226:cmChg xmlns:pc226="http://schemas.microsoft.com/office/powerpoint/2022/06/main/command" chg="del">
              <pc226:chgData name="Daphné LECCIA (EXT)" userId="9cca622e-4bc3-4039-b46f-9ab4e737295d" providerId="ADAL" clId="{11992379-8A80-4F56-8C0C-A29358029F3B}" dt="2024-08-12T08:21:59.731" v="1"/>
              <pc2:cmMkLst xmlns:pc2="http://schemas.microsoft.com/office/powerpoint/2019/9/main/command">
                <pc:docMk/>
                <pc:sldMk cId="2825016698" sldId="2145707523"/>
                <pc2:cmMk id="{DECEBC86-9685-4DEB-BA0A-91AF968EC7F6}"/>
              </pc2:cmMkLst>
            </pc226:cmChg>
            <pc226:cmChg xmlns:pc226="http://schemas.microsoft.com/office/powerpoint/2022/06/main/command" chg="add del">
              <pc226:chgData name="Daphné LECCIA (EXT)" userId="9cca622e-4bc3-4039-b46f-9ab4e737295d" providerId="ADAL" clId="{11992379-8A80-4F56-8C0C-A29358029F3B}" dt="2024-08-12T08:22:15.300" v="7"/>
              <pc2:cmMkLst xmlns:pc2="http://schemas.microsoft.com/office/powerpoint/2019/9/main/command">
                <pc:docMk/>
                <pc:sldMk cId="2825016698" sldId="2145707523"/>
                <pc2:cmMk id="{6B531AD2-5DC0-4DA1-9CC7-07A3A213A727}"/>
              </pc2:cmMkLst>
            </pc226:cmChg>
            <pc226:cmChg xmlns:pc226="http://schemas.microsoft.com/office/powerpoint/2022/06/main/command" chg="add del">
              <pc226:chgData name="Daphné LECCIA (EXT)" userId="9cca622e-4bc3-4039-b46f-9ab4e737295d" providerId="ADAL" clId="{11992379-8A80-4F56-8C0C-A29358029F3B}" dt="2024-08-12T08:22:14.104" v="6"/>
              <pc2:cmMkLst xmlns:pc2="http://schemas.microsoft.com/office/powerpoint/2019/9/main/command">
                <pc:docMk/>
                <pc:sldMk cId="2825016698" sldId="2145707523"/>
                <pc2:cmMk id="{D157D0F5-1F22-4F0B-9758-2E0E50F5ECE5}"/>
              </pc2:cmMkLst>
            </pc226:cmChg>
          </p:ext>
        </pc:extLst>
      </pc:sldChg>
      <pc:sldChg chg="addSp delSp modSp new mod ord">
        <pc:chgData name="Daphné LECCIA (EXT)" userId="9cca622e-4bc3-4039-b46f-9ab4e737295d" providerId="ADAL" clId="{11992379-8A80-4F56-8C0C-A29358029F3B}" dt="2024-08-12T09:55:26.734" v="568" actId="1076"/>
        <pc:sldMkLst>
          <pc:docMk/>
          <pc:sldMk cId="3502652869" sldId="2145707524"/>
        </pc:sldMkLst>
        <pc:spChg chg="mod">
          <ac:chgData name="Daphné LECCIA (EXT)" userId="9cca622e-4bc3-4039-b46f-9ab4e737295d" providerId="ADAL" clId="{11992379-8A80-4F56-8C0C-A29358029F3B}" dt="2024-08-12T09:45:25.901" v="143" actId="313"/>
          <ac:spMkLst>
            <pc:docMk/>
            <pc:sldMk cId="3502652869" sldId="2145707524"/>
            <ac:spMk id="2" creationId="{00CF0AD2-E082-7586-9F96-A78E8FD02DD6}"/>
          </ac:spMkLst>
        </pc:spChg>
        <pc:spChg chg="del">
          <ac:chgData name="Daphné LECCIA (EXT)" userId="9cca622e-4bc3-4039-b46f-9ab4e737295d" providerId="ADAL" clId="{11992379-8A80-4F56-8C0C-A29358029F3B}" dt="2024-08-12T08:22:37.044" v="15" actId="478"/>
          <ac:spMkLst>
            <pc:docMk/>
            <pc:sldMk cId="3502652869" sldId="2145707524"/>
            <ac:spMk id="4" creationId="{5C0B807A-6314-6E5A-05B5-CFE35B9FFF61}"/>
          </ac:spMkLst>
        </pc:spChg>
        <pc:spChg chg="add del mod">
          <ac:chgData name="Daphné LECCIA (EXT)" userId="9cca622e-4bc3-4039-b46f-9ab4e737295d" providerId="ADAL" clId="{11992379-8A80-4F56-8C0C-A29358029F3B}" dt="2024-08-12T09:44:30.868" v="86" actId="478"/>
          <ac:spMkLst>
            <pc:docMk/>
            <pc:sldMk cId="3502652869" sldId="2145707524"/>
            <ac:spMk id="5" creationId="{B2F67D92-57C2-03B4-7DA7-4F89224A3071}"/>
          </ac:spMkLst>
        </pc:spChg>
        <pc:spChg chg="add del mod">
          <ac:chgData name="Daphné LECCIA (EXT)" userId="9cca622e-4bc3-4039-b46f-9ab4e737295d" providerId="ADAL" clId="{11992379-8A80-4F56-8C0C-A29358029F3B}" dt="2024-08-12T09:44:32.851" v="87" actId="478"/>
          <ac:spMkLst>
            <pc:docMk/>
            <pc:sldMk cId="3502652869" sldId="2145707524"/>
            <ac:spMk id="8" creationId="{6E8907F0-13E1-C504-1974-63070FAA9762}"/>
          </ac:spMkLst>
        </pc:spChg>
        <pc:spChg chg="add mod">
          <ac:chgData name="Daphné LECCIA (EXT)" userId="9cca622e-4bc3-4039-b46f-9ab4e737295d" providerId="ADAL" clId="{11992379-8A80-4F56-8C0C-A29358029F3B}" dt="2024-08-12T09:53:59.527" v="512" actId="1036"/>
          <ac:spMkLst>
            <pc:docMk/>
            <pc:sldMk cId="3502652869" sldId="2145707524"/>
            <ac:spMk id="9" creationId="{560561E5-F84D-CD76-9982-D8EFF8FB5D97}"/>
          </ac:spMkLst>
        </pc:spChg>
        <pc:spChg chg="add mod">
          <ac:chgData name="Daphné LECCIA (EXT)" userId="9cca622e-4bc3-4039-b46f-9ab4e737295d" providerId="ADAL" clId="{11992379-8A80-4F56-8C0C-A29358029F3B}" dt="2024-08-12T09:53:59.527" v="512" actId="1036"/>
          <ac:spMkLst>
            <pc:docMk/>
            <pc:sldMk cId="3502652869" sldId="2145707524"/>
            <ac:spMk id="10" creationId="{F3E1767F-BC4C-84FD-C10B-E351B5E466FA}"/>
          </ac:spMkLst>
        </pc:spChg>
        <pc:spChg chg="add mod">
          <ac:chgData name="Daphné LECCIA (EXT)" userId="9cca622e-4bc3-4039-b46f-9ab4e737295d" providerId="ADAL" clId="{11992379-8A80-4F56-8C0C-A29358029F3B}" dt="2024-08-12T09:53:59.527" v="512" actId="1036"/>
          <ac:spMkLst>
            <pc:docMk/>
            <pc:sldMk cId="3502652869" sldId="2145707524"/>
            <ac:spMk id="11" creationId="{4B405D3B-FA4A-AFCC-CEF4-3C0873FE030D}"/>
          </ac:spMkLst>
        </pc:spChg>
        <pc:spChg chg="add mod">
          <ac:chgData name="Daphné LECCIA (EXT)" userId="9cca622e-4bc3-4039-b46f-9ab4e737295d" providerId="ADAL" clId="{11992379-8A80-4F56-8C0C-A29358029F3B}" dt="2024-08-12T09:53:59.527" v="512" actId="1036"/>
          <ac:spMkLst>
            <pc:docMk/>
            <pc:sldMk cId="3502652869" sldId="2145707524"/>
            <ac:spMk id="12" creationId="{B1E4A8C4-5E28-1A87-0EAA-4AC284B331E5}"/>
          </ac:spMkLst>
        </pc:spChg>
        <pc:spChg chg="add del mod">
          <ac:chgData name="Daphné LECCIA (EXT)" userId="9cca622e-4bc3-4039-b46f-9ab4e737295d" providerId="ADAL" clId="{11992379-8A80-4F56-8C0C-A29358029F3B}" dt="2024-08-12T09:42:45.482" v="42" actId="478"/>
          <ac:spMkLst>
            <pc:docMk/>
            <pc:sldMk cId="3502652869" sldId="2145707524"/>
            <ac:spMk id="13" creationId="{E8D2543E-15D2-FA54-BFDB-2CF99B499D7C}"/>
          </ac:spMkLst>
        </pc:spChg>
        <pc:spChg chg="add del mod">
          <ac:chgData name="Daphné LECCIA (EXT)" userId="9cca622e-4bc3-4039-b46f-9ab4e737295d" providerId="ADAL" clId="{11992379-8A80-4F56-8C0C-A29358029F3B}" dt="2024-08-12T09:42:45.482" v="42" actId="478"/>
          <ac:spMkLst>
            <pc:docMk/>
            <pc:sldMk cId="3502652869" sldId="2145707524"/>
            <ac:spMk id="14" creationId="{47C3CEF2-8E48-BC82-0422-15755DBAC15A}"/>
          </ac:spMkLst>
        </pc:spChg>
        <pc:spChg chg="add mod">
          <ac:chgData name="Daphné LECCIA (EXT)" userId="9cca622e-4bc3-4039-b46f-9ab4e737295d" providerId="ADAL" clId="{11992379-8A80-4F56-8C0C-A29358029F3B}" dt="2024-08-12T09:53:59.527" v="512" actId="1036"/>
          <ac:spMkLst>
            <pc:docMk/>
            <pc:sldMk cId="3502652869" sldId="2145707524"/>
            <ac:spMk id="15" creationId="{596DF7CF-DF94-8389-506D-09263978DBD0}"/>
          </ac:spMkLst>
        </pc:spChg>
        <pc:spChg chg="add mod">
          <ac:chgData name="Daphné LECCIA (EXT)" userId="9cca622e-4bc3-4039-b46f-9ab4e737295d" providerId="ADAL" clId="{11992379-8A80-4F56-8C0C-A29358029F3B}" dt="2024-08-12T09:55:26.734" v="568" actId="1076"/>
          <ac:spMkLst>
            <pc:docMk/>
            <pc:sldMk cId="3502652869" sldId="2145707524"/>
            <ac:spMk id="16" creationId="{1FFF7B09-8A00-B583-40CF-6F7D0A45FE2F}"/>
          </ac:spMkLst>
        </pc:spChg>
        <pc:spChg chg="add mod">
          <ac:chgData name="Daphné LECCIA (EXT)" userId="9cca622e-4bc3-4039-b46f-9ab4e737295d" providerId="ADAL" clId="{11992379-8A80-4F56-8C0C-A29358029F3B}" dt="2024-08-12T09:53:59.527" v="512" actId="1036"/>
          <ac:spMkLst>
            <pc:docMk/>
            <pc:sldMk cId="3502652869" sldId="2145707524"/>
            <ac:spMk id="17" creationId="{A237B826-B2A6-2AE3-877A-6642A9C41A6C}"/>
          </ac:spMkLst>
        </pc:spChg>
        <pc:spChg chg="add mod">
          <ac:chgData name="Daphné LECCIA (EXT)" userId="9cca622e-4bc3-4039-b46f-9ab4e737295d" providerId="ADAL" clId="{11992379-8A80-4F56-8C0C-A29358029F3B}" dt="2024-08-12T09:53:59.527" v="512" actId="1036"/>
          <ac:spMkLst>
            <pc:docMk/>
            <pc:sldMk cId="3502652869" sldId="2145707524"/>
            <ac:spMk id="18" creationId="{7E2A1562-A42E-8833-DC98-0CE4FF8667DC}"/>
          </ac:spMkLst>
        </pc:spChg>
        <pc:spChg chg="add del mod">
          <ac:chgData name="Daphné LECCIA (EXT)" userId="9cca622e-4bc3-4039-b46f-9ab4e737295d" providerId="ADAL" clId="{11992379-8A80-4F56-8C0C-A29358029F3B}" dt="2024-08-12T09:42:45.482" v="42" actId="478"/>
          <ac:spMkLst>
            <pc:docMk/>
            <pc:sldMk cId="3502652869" sldId="2145707524"/>
            <ac:spMk id="19" creationId="{8272A78F-5CFB-69DD-00A0-BA082E91E90F}"/>
          </ac:spMkLst>
        </pc:spChg>
        <pc:spChg chg="add mod">
          <ac:chgData name="Daphné LECCIA (EXT)" userId="9cca622e-4bc3-4039-b46f-9ab4e737295d" providerId="ADAL" clId="{11992379-8A80-4F56-8C0C-A29358029F3B}" dt="2024-08-12T09:53:59.527" v="512" actId="1036"/>
          <ac:spMkLst>
            <pc:docMk/>
            <pc:sldMk cId="3502652869" sldId="2145707524"/>
            <ac:spMk id="20" creationId="{22A5FDB3-E9F8-A010-5716-618EC9932AFB}"/>
          </ac:spMkLst>
        </pc:spChg>
        <pc:spChg chg="add mod">
          <ac:chgData name="Daphné LECCIA (EXT)" userId="9cca622e-4bc3-4039-b46f-9ab4e737295d" providerId="ADAL" clId="{11992379-8A80-4F56-8C0C-A29358029F3B}" dt="2024-08-12T09:44:21.851" v="85" actId="14100"/>
          <ac:spMkLst>
            <pc:docMk/>
            <pc:sldMk cId="3502652869" sldId="2145707524"/>
            <ac:spMk id="23" creationId="{FB985A42-51B5-D264-6F1F-14FBD154DB2C}"/>
          </ac:spMkLst>
        </pc:spChg>
        <pc:spChg chg="add del">
          <ac:chgData name="Daphné LECCIA (EXT)" userId="9cca622e-4bc3-4039-b46f-9ab4e737295d" providerId="ADAL" clId="{11992379-8A80-4F56-8C0C-A29358029F3B}" dt="2024-08-12T09:43:07.037" v="47" actId="478"/>
          <ac:spMkLst>
            <pc:docMk/>
            <pc:sldMk cId="3502652869" sldId="2145707524"/>
            <ac:spMk id="26" creationId="{8C464F86-99D0-83E2-4ACD-98D1F51748B1}"/>
          </ac:spMkLst>
        </pc:spChg>
        <pc:spChg chg="add del mod">
          <ac:chgData name="Daphné LECCIA (EXT)" userId="9cca622e-4bc3-4039-b46f-9ab4e737295d" providerId="ADAL" clId="{11992379-8A80-4F56-8C0C-A29358029F3B}" dt="2024-08-12T09:52:15.392" v="337" actId="478"/>
          <ac:spMkLst>
            <pc:docMk/>
            <pc:sldMk cId="3502652869" sldId="2145707524"/>
            <ac:spMk id="27" creationId="{581B88EA-8B17-262F-04A1-BF953B31B324}"/>
          </ac:spMkLst>
        </pc:spChg>
        <pc:picChg chg="add mod">
          <ac:chgData name="Daphné LECCIA (EXT)" userId="9cca622e-4bc3-4039-b46f-9ab4e737295d" providerId="ADAL" clId="{11992379-8A80-4F56-8C0C-A29358029F3B}" dt="2024-08-12T09:54:04.339" v="513" actId="14100"/>
          <ac:picMkLst>
            <pc:docMk/>
            <pc:sldMk cId="3502652869" sldId="2145707524"/>
            <ac:picMk id="24" creationId="{88BE1C50-2F87-5BF0-C855-7EB5A532CEEE}"/>
          </ac:picMkLst>
        </pc:picChg>
        <pc:cxnChg chg="add del mod">
          <ac:chgData name="Daphné LECCIA (EXT)" userId="9cca622e-4bc3-4039-b46f-9ab4e737295d" providerId="ADAL" clId="{11992379-8A80-4F56-8C0C-A29358029F3B}" dt="2024-08-12T08:22:58.349" v="41" actId="478"/>
          <ac:cxnSpMkLst>
            <pc:docMk/>
            <pc:sldMk cId="3502652869" sldId="2145707524"/>
            <ac:cxnSpMk id="6" creationId="{F8D35B95-20E5-8278-FFC7-9894671CFAA7}"/>
          </ac:cxnSpMkLst>
        </pc:cxnChg>
        <pc:cxnChg chg="add del mod">
          <ac:chgData name="Daphné LECCIA (EXT)" userId="9cca622e-4bc3-4039-b46f-9ab4e737295d" providerId="ADAL" clId="{11992379-8A80-4F56-8C0C-A29358029F3B}" dt="2024-08-12T09:44:34.699" v="88" actId="478"/>
          <ac:cxnSpMkLst>
            <pc:docMk/>
            <pc:sldMk cId="3502652869" sldId="2145707524"/>
            <ac:cxnSpMk id="7" creationId="{1AF5A6B7-9996-E88B-6EAA-CB1A0C18C544}"/>
          </ac:cxnSpMkLst>
        </pc:cxnChg>
        <pc:cxnChg chg="add mod">
          <ac:chgData name="Daphné LECCIA (EXT)" userId="9cca622e-4bc3-4039-b46f-9ab4e737295d" providerId="ADAL" clId="{11992379-8A80-4F56-8C0C-A29358029F3B}" dt="2024-08-12T09:53:59.527" v="512" actId="1036"/>
          <ac:cxnSpMkLst>
            <pc:docMk/>
            <pc:sldMk cId="3502652869" sldId="2145707524"/>
            <ac:cxnSpMk id="21" creationId="{DB25068D-84E0-4FFB-B617-B7B7F9C8F904}"/>
          </ac:cxnSpMkLst>
        </pc:cxnChg>
        <pc:cxnChg chg="add del mod">
          <ac:chgData name="Daphné LECCIA (EXT)" userId="9cca622e-4bc3-4039-b46f-9ab4e737295d" providerId="ADAL" clId="{11992379-8A80-4F56-8C0C-A29358029F3B}" dt="2024-08-12T09:42:47.670" v="43" actId="478"/>
          <ac:cxnSpMkLst>
            <pc:docMk/>
            <pc:sldMk cId="3502652869" sldId="2145707524"/>
            <ac:cxnSpMk id="22" creationId="{A127C70F-F36C-9358-F55A-9E37570618C9}"/>
          </ac:cxnSpMkLst>
        </pc:cxnChg>
      </pc:sldChg>
      <pc:sldChg chg="modSp add mod">
        <pc:chgData name="Daphné LECCIA (EXT)" userId="9cca622e-4bc3-4039-b46f-9ab4e737295d" providerId="ADAL" clId="{11992379-8A80-4F56-8C0C-A29358029F3B}" dt="2024-08-12T12:52:20.668" v="749" actId="20577"/>
        <pc:sldMkLst>
          <pc:docMk/>
          <pc:sldMk cId="672260285" sldId="2145707525"/>
        </pc:sldMkLst>
        <pc:spChg chg="mod">
          <ac:chgData name="Daphné LECCIA (EXT)" userId="9cca622e-4bc3-4039-b46f-9ab4e737295d" providerId="ADAL" clId="{11992379-8A80-4F56-8C0C-A29358029F3B}" dt="2024-08-12T09:54:39.075" v="531" actId="20577"/>
          <ac:spMkLst>
            <pc:docMk/>
            <pc:sldMk cId="672260285" sldId="2145707525"/>
            <ac:spMk id="3" creationId="{23D0FD91-4747-9B9A-31DB-3B9CC9BBC1BF}"/>
          </ac:spMkLst>
        </pc:spChg>
        <pc:spChg chg="mod">
          <ac:chgData name="Daphné LECCIA (EXT)" userId="9cca622e-4bc3-4039-b46f-9ab4e737295d" providerId="ADAL" clId="{11992379-8A80-4F56-8C0C-A29358029F3B}" dt="2024-08-12T12:52:20.668" v="749" actId="20577"/>
          <ac:spMkLst>
            <pc:docMk/>
            <pc:sldMk cId="672260285" sldId="2145707525"/>
            <ac:spMk id="14" creationId="{EC714239-1F62-347E-D7FF-CED99433B71E}"/>
          </ac:spMkLst>
        </pc:spChg>
        <pc:spChg chg="mod">
          <ac:chgData name="Daphné LECCIA (EXT)" userId="9cca622e-4bc3-4039-b46f-9ab4e737295d" providerId="ADAL" clId="{11992379-8A80-4F56-8C0C-A29358029F3B}" dt="2024-08-12T12:52:08.835" v="748" actId="20577"/>
          <ac:spMkLst>
            <pc:docMk/>
            <pc:sldMk cId="672260285" sldId="2145707525"/>
            <ac:spMk id="16" creationId="{77727FE6-A793-3791-F21E-71B82D0257CA}"/>
          </ac:spMkLst>
        </pc:spChg>
        <pc:spChg chg="mod">
          <ac:chgData name="Daphné LECCIA (EXT)" userId="9cca622e-4bc3-4039-b46f-9ab4e737295d" providerId="ADAL" clId="{11992379-8A80-4F56-8C0C-A29358029F3B}" dt="2024-08-12T09:50:23.418" v="216" actId="403"/>
          <ac:spMkLst>
            <pc:docMk/>
            <pc:sldMk cId="672260285" sldId="2145707525"/>
            <ac:spMk id="15362" creationId="{197EEB82-86A0-4B16-8084-3BA90F30B231}"/>
          </ac:spMkLst>
        </pc:spChg>
      </pc:sldChg>
      <pc:sldChg chg="delSp modSp add del mod">
        <pc:chgData name="Daphné LECCIA (EXT)" userId="9cca622e-4bc3-4039-b46f-9ab4e737295d" providerId="ADAL" clId="{11992379-8A80-4F56-8C0C-A29358029F3B}" dt="2024-08-12T12:57:36.333" v="853" actId="47"/>
        <pc:sldMkLst>
          <pc:docMk/>
          <pc:sldMk cId="3723953925" sldId="2145707526"/>
        </pc:sldMkLst>
        <pc:spChg chg="mod">
          <ac:chgData name="Daphné LECCIA (EXT)" userId="9cca622e-4bc3-4039-b46f-9ab4e737295d" providerId="ADAL" clId="{11992379-8A80-4F56-8C0C-A29358029F3B}" dt="2024-08-12T09:54:22.654" v="521" actId="20577"/>
          <ac:spMkLst>
            <pc:docMk/>
            <pc:sldMk cId="3723953925" sldId="2145707526"/>
            <ac:spMk id="3" creationId="{53E031BC-EEC0-9B7A-6FCA-724521D2C387}"/>
          </ac:spMkLst>
        </pc:spChg>
        <pc:spChg chg="mod">
          <ac:chgData name="Daphné LECCIA (EXT)" userId="9cca622e-4bc3-4039-b46f-9ab4e737295d" providerId="ADAL" clId="{11992379-8A80-4F56-8C0C-A29358029F3B}" dt="2024-08-12T12:50:39.459" v="734" actId="207"/>
          <ac:spMkLst>
            <pc:docMk/>
            <pc:sldMk cId="3723953925" sldId="2145707526"/>
            <ac:spMk id="5" creationId="{BA15768B-65A4-FBC8-3415-D7D17D887F8C}"/>
          </ac:spMkLst>
        </pc:spChg>
        <pc:spChg chg="del">
          <ac:chgData name="Daphné LECCIA (EXT)" userId="9cca622e-4bc3-4039-b46f-9ab4e737295d" providerId="ADAL" clId="{11992379-8A80-4F56-8C0C-A29358029F3B}" dt="2024-08-12T12:49:46.073" v="672" actId="478"/>
          <ac:spMkLst>
            <pc:docMk/>
            <pc:sldMk cId="3723953925" sldId="2145707526"/>
            <ac:spMk id="6" creationId="{B56E4EDE-155E-ECC0-8547-ED5738B5500F}"/>
          </ac:spMkLst>
        </pc:spChg>
        <pc:spChg chg="del">
          <ac:chgData name="Daphné LECCIA (EXT)" userId="9cca622e-4bc3-4039-b46f-9ab4e737295d" providerId="ADAL" clId="{11992379-8A80-4F56-8C0C-A29358029F3B}" dt="2024-08-12T12:49:46.073" v="672" actId="478"/>
          <ac:spMkLst>
            <pc:docMk/>
            <pc:sldMk cId="3723953925" sldId="2145707526"/>
            <ac:spMk id="8" creationId="{EFA33CF0-7D1F-D0EC-D985-962BACDCBD02}"/>
          </ac:spMkLst>
        </pc:spChg>
        <pc:spChg chg="del">
          <ac:chgData name="Daphné LECCIA (EXT)" userId="9cca622e-4bc3-4039-b46f-9ab4e737295d" providerId="ADAL" clId="{11992379-8A80-4F56-8C0C-A29358029F3B}" dt="2024-08-12T12:49:46.073" v="672" actId="478"/>
          <ac:spMkLst>
            <pc:docMk/>
            <pc:sldMk cId="3723953925" sldId="2145707526"/>
            <ac:spMk id="15" creationId="{7E6B268E-B4E7-FCD1-9003-E968790BC796}"/>
          </ac:spMkLst>
        </pc:spChg>
        <pc:spChg chg="del">
          <ac:chgData name="Daphné LECCIA (EXT)" userId="9cca622e-4bc3-4039-b46f-9ab4e737295d" providerId="ADAL" clId="{11992379-8A80-4F56-8C0C-A29358029F3B}" dt="2024-08-12T12:49:46.073" v="672" actId="478"/>
          <ac:spMkLst>
            <pc:docMk/>
            <pc:sldMk cId="3723953925" sldId="2145707526"/>
            <ac:spMk id="16" creationId="{314F3440-84E4-D790-BEB9-18FA18A6AE90}"/>
          </ac:spMkLst>
        </pc:spChg>
        <pc:spChg chg="del">
          <ac:chgData name="Daphné LECCIA (EXT)" userId="9cca622e-4bc3-4039-b46f-9ab4e737295d" providerId="ADAL" clId="{11992379-8A80-4F56-8C0C-A29358029F3B}" dt="2024-08-12T12:49:49.298" v="673" actId="478"/>
          <ac:spMkLst>
            <pc:docMk/>
            <pc:sldMk cId="3723953925" sldId="2145707526"/>
            <ac:spMk id="17" creationId="{BFA6D6AB-B1DD-8BC4-A0E2-45C386F223CD}"/>
          </ac:spMkLst>
        </pc:spChg>
        <pc:spChg chg="del">
          <ac:chgData name="Daphné LECCIA (EXT)" userId="9cca622e-4bc3-4039-b46f-9ab4e737295d" providerId="ADAL" clId="{11992379-8A80-4F56-8C0C-A29358029F3B}" dt="2024-08-12T12:49:46.073" v="672" actId="478"/>
          <ac:spMkLst>
            <pc:docMk/>
            <pc:sldMk cId="3723953925" sldId="2145707526"/>
            <ac:spMk id="18" creationId="{123E7FBC-22CA-1826-0C50-BE01F011BE50}"/>
          </ac:spMkLst>
        </pc:spChg>
        <pc:spChg chg="del">
          <ac:chgData name="Daphné LECCIA (EXT)" userId="9cca622e-4bc3-4039-b46f-9ab4e737295d" providerId="ADAL" clId="{11992379-8A80-4F56-8C0C-A29358029F3B}" dt="2024-08-12T12:49:46.073" v="672" actId="478"/>
          <ac:spMkLst>
            <pc:docMk/>
            <pc:sldMk cId="3723953925" sldId="2145707526"/>
            <ac:spMk id="19" creationId="{FAF5CAD0-52BF-CE50-AEF5-5DD3FF8B68D5}"/>
          </ac:spMkLst>
        </pc:spChg>
        <pc:spChg chg="del">
          <ac:chgData name="Daphné LECCIA (EXT)" userId="9cca622e-4bc3-4039-b46f-9ab4e737295d" providerId="ADAL" clId="{11992379-8A80-4F56-8C0C-A29358029F3B}" dt="2024-08-12T12:49:50.603" v="674" actId="478"/>
          <ac:spMkLst>
            <pc:docMk/>
            <pc:sldMk cId="3723953925" sldId="2145707526"/>
            <ac:spMk id="20" creationId="{E9FCD29D-C8C4-EF65-0754-393904A72326}"/>
          </ac:spMkLst>
        </pc:spChg>
        <pc:spChg chg="mod">
          <ac:chgData name="Daphné LECCIA (EXT)" userId="9cca622e-4bc3-4039-b46f-9ab4e737295d" providerId="ADAL" clId="{11992379-8A80-4F56-8C0C-A29358029F3B}" dt="2024-08-12T09:54:27.103" v="522" actId="20577"/>
          <ac:spMkLst>
            <pc:docMk/>
            <pc:sldMk cId="3723953925" sldId="2145707526"/>
            <ac:spMk id="15362" creationId="{197EEB82-86A0-4B16-8084-3BA90F30B231}"/>
          </ac:spMkLst>
        </pc:spChg>
      </pc:sldChg>
      <pc:sldChg chg="modSp add mod">
        <pc:chgData name="Daphné LECCIA (EXT)" userId="9cca622e-4bc3-4039-b46f-9ab4e737295d" providerId="ADAL" clId="{11992379-8A80-4F56-8C0C-A29358029F3B}" dt="2024-08-12T09:55:21.183" v="567" actId="1076"/>
        <pc:sldMkLst>
          <pc:docMk/>
          <pc:sldMk cId="1807717795" sldId="2145707527"/>
        </pc:sldMkLst>
        <pc:spChg chg="mod">
          <ac:chgData name="Daphné LECCIA (EXT)" userId="9cca622e-4bc3-4039-b46f-9ab4e737295d" providerId="ADAL" clId="{11992379-8A80-4F56-8C0C-A29358029F3B}" dt="2024-08-12T09:54:56.801" v="548" actId="20577"/>
          <ac:spMkLst>
            <pc:docMk/>
            <pc:sldMk cId="1807717795" sldId="2145707527"/>
            <ac:spMk id="2" creationId="{00CF0AD2-E082-7586-9F96-A78E8FD02DD6}"/>
          </ac:spMkLst>
        </pc:spChg>
        <pc:spChg chg="mod">
          <ac:chgData name="Daphné LECCIA (EXT)" userId="9cca622e-4bc3-4039-b46f-9ab4e737295d" providerId="ADAL" clId="{11992379-8A80-4F56-8C0C-A29358029F3B}" dt="2024-08-12T09:55:21.183" v="567" actId="1076"/>
          <ac:spMkLst>
            <pc:docMk/>
            <pc:sldMk cId="1807717795" sldId="2145707527"/>
            <ac:spMk id="16" creationId="{1FFF7B09-8A00-B583-40CF-6F7D0A45FE2F}"/>
          </ac:spMkLst>
        </pc:spChg>
      </pc:sldChg>
      <pc:sldChg chg="modSp add del mod">
        <pc:chgData name="Daphné LECCIA (EXT)" userId="9cca622e-4bc3-4039-b46f-9ab4e737295d" providerId="ADAL" clId="{11992379-8A80-4F56-8C0C-A29358029F3B}" dt="2024-08-12T12:54:21.112" v="760" actId="47"/>
        <pc:sldMkLst>
          <pc:docMk/>
          <pc:sldMk cId="521640041" sldId="2145707528"/>
        </pc:sldMkLst>
        <pc:spChg chg="mod">
          <ac:chgData name="Daphné LECCIA (EXT)" userId="9cca622e-4bc3-4039-b46f-9ab4e737295d" providerId="ADAL" clId="{11992379-8A80-4F56-8C0C-A29358029F3B}" dt="2024-08-12T09:56:21.110" v="614" actId="20577"/>
          <ac:spMkLst>
            <pc:docMk/>
            <pc:sldMk cId="521640041" sldId="2145707528"/>
            <ac:spMk id="2" creationId="{72283EBB-8449-DF49-E8AC-B6C9869DDAA5}"/>
          </ac:spMkLst>
        </pc:spChg>
        <pc:spChg chg="mod">
          <ac:chgData name="Daphné LECCIA (EXT)" userId="9cca622e-4bc3-4039-b46f-9ab4e737295d" providerId="ADAL" clId="{11992379-8A80-4F56-8C0C-A29358029F3B}" dt="2024-08-12T09:56:23.563" v="616" actId="20577"/>
          <ac:spMkLst>
            <pc:docMk/>
            <pc:sldMk cId="521640041" sldId="2145707528"/>
            <ac:spMk id="5" creationId="{89113E80-BB8C-C507-D298-5B2019C08455}"/>
          </ac:spMkLst>
        </pc:spChg>
      </pc:sldChg>
      <pc:sldMasterChg chg="delSldLayout">
        <pc:chgData name="Daphné LECCIA (EXT)" userId="9cca622e-4bc3-4039-b46f-9ab4e737295d" providerId="ADAL" clId="{11992379-8A80-4F56-8C0C-A29358029F3B}" dt="2024-08-12T08:22:18.777" v="8" actId="47"/>
        <pc:sldMasterMkLst>
          <pc:docMk/>
          <pc:sldMasterMk cId="1682291196" sldId="2147483692"/>
        </pc:sldMasterMkLst>
        <pc:sldLayoutChg chg="del">
          <pc:chgData name="Daphné LECCIA (EXT)" userId="9cca622e-4bc3-4039-b46f-9ab4e737295d" providerId="ADAL" clId="{11992379-8A80-4F56-8C0C-A29358029F3B}" dt="2024-08-12T08:22:18.777" v="8" actId="47"/>
          <pc:sldLayoutMkLst>
            <pc:docMk/>
            <pc:sldMasterMk cId="1682291196" sldId="2147483692"/>
            <pc:sldLayoutMk cId="1183614550" sldId="2147483715"/>
          </pc:sldLayoutMkLst>
        </pc:sldLayoutChg>
      </pc:sldMasterChg>
      <pc:sldMasterChg chg="add del addSldLayout delSldLayout">
        <pc:chgData name="Daphné LECCIA (EXT)" userId="9cca622e-4bc3-4039-b46f-9ab4e737295d" providerId="ADAL" clId="{11992379-8A80-4F56-8C0C-A29358029F3B}" dt="2024-08-12T09:45:00.510" v="103" actId="47"/>
        <pc:sldMasterMkLst>
          <pc:docMk/>
          <pc:sldMasterMk cId="2081925567" sldId="2147483703"/>
        </pc:sldMasterMkLst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375094784" sldId="2147483704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2643246051" sldId="2147483705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1921716211" sldId="2147483706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977342766" sldId="2147483707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837755239" sldId="2147483708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712277218" sldId="2147483709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2920472721" sldId="2147483710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1774770425" sldId="2147483711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1120810355" sldId="2147483712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1681039281" sldId="2147483713"/>
          </pc:sldLayoutMkLst>
        </pc:sldLayoutChg>
        <pc:sldLayoutChg chg="add del">
          <pc:chgData name="Daphné LECCIA (EXT)" userId="9cca622e-4bc3-4039-b46f-9ab4e737295d" providerId="ADAL" clId="{11992379-8A80-4F56-8C0C-A29358029F3B}" dt="2024-08-12T09:45:00.510" v="103" actId="47"/>
          <pc:sldLayoutMkLst>
            <pc:docMk/>
            <pc:sldMasterMk cId="2081925567" sldId="2147483703"/>
            <pc:sldLayoutMk cId="3009591552" sldId="2147483714"/>
          </pc:sldLayoutMkLst>
        </pc:sldLayoutChg>
      </pc:sldMasterChg>
    </pc:docChg>
  </pc:docChgLst>
  <pc:docChgLst>
    <pc:chgData name="Daphné LECCIA (EXT)" userId="9cca622e-4bc3-4039-b46f-9ab4e737295d" providerId="ADAL" clId="{2D18EB7F-DAB5-4E97-BB0F-F8B402B13EED}"/>
    <pc:docChg chg="modSld">
      <pc:chgData name="Daphné LECCIA (EXT)" userId="9cca622e-4bc3-4039-b46f-9ab4e737295d" providerId="ADAL" clId="{2D18EB7F-DAB5-4E97-BB0F-F8B402B13EED}" dt="2024-10-20T22:39:46.937" v="1" actId="20577"/>
      <pc:docMkLst>
        <pc:docMk/>
      </pc:docMkLst>
      <pc:sldChg chg="modSp mod">
        <pc:chgData name="Daphné LECCIA (EXT)" userId="9cca622e-4bc3-4039-b46f-9ab4e737295d" providerId="ADAL" clId="{2D18EB7F-DAB5-4E97-BB0F-F8B402B13EED}" dt="2024-10-20T22:39:46.937" v="1" actId="20577"/>
        <pc:sldMkLst>
          <pc:docMk/>
          <pc:sldMk cId="4291282529" sldId="2145707520"/>
        </pc:sldMkLst>
        <pc:spChg chg="mod">
          <ac:chgData name="Daphné LECCIA (EXT)" userId="9cca622e-4bc3-4039-b46f-9ab4e737295d" providerId="ADAL" clId="{2D18EB7F-DAB5-4E97-BB0F-F8B402B13EED}" dt="2024-10-20T22:39:46.937" v="1" actId="20577"/>
          <ac:spMkLst>
            <pc:docMk/>
            <pc:sldMk cId="4291282529" sldId="2145707520"/>
            <ac:spMk id="5" creationId="{89113E80-BB8C-C507-D298-5B2019C08455}"/>
          </ac:spMkLst>
        </pc:spChg>
      </pc:sldChg>
    </pc:docChg>
  </pc:docChgLst>
  <pc:docChgLst>
    <pc:chgData name="Daphné LECCIA (EXT)" userId="9cca622e-4bc3-4039-b46f-9ab4e737295d" providerId="ADAL" clId="{73E02AFD-0BC1-4C95-9D62-F84291221A42}"/>
    <pc:docChg chg="undo custSel addSld delSld modSld sldOrd">
      <pc:chgData name="Daphné LECCIA (EXT)" userId="9cca622e-4bc3-4039-b46f-9ab4e737295d" providerId="ADAL" clId="{73E02AFD-0BC1-4C95-9D62-F84291221A42}" dt="2024-10-17T13:27:18.254" v="994" actId="1076"/>
      <pc:docMkLst>
        <pc:docMk/>
      </pc:docMkLst>
      <pc:sldChg chg="modSp mod">
        <pc:chgData name="Daphné LECCIA (EXT)" userId="9cca622e-4bc3-4039-b46f-9ab4e737295d" providerId="ADAL" clId="{73E02AFD-0BC1-4C95-9D62-F84291221A42}" dt="2024-10-15T12:18:14.516" v="24" actId="20577"/>
        <pc:sldMkLst>
          <pc:docMk/>
          <pc:sldMk cId="859630719" sldId="271"/>
        </pc:sldMkLst>
        <pc:spChg chg="mod">
          <ac:chgData name="Daphné LECCIA (EXT)" userId="9cca622e-4bc3-4039-b46f-9ab4e737295d" providerId="ADAL" clId="{73E02AFD-0BC1-4C95-9D62-F84291221A42}" dt="2024-10-15T12:18:04.517" v="14" actId="20577"/>
          <ac:spMkLst>
            <pc:docMk/>
            <pc:sldMk cId="859630719" sldId="271"/>
            <ac:spMk id="3" creationId="{00000000-0000-0000-0000-000000000000}"/>
          </ac:spMkLst>
        </pc:spChg>
        <pc:spChg chg="mod">
          <ac:chgData name="Daphné LECCIA (EXT)" userId="9cca622e-4bc3-4039-b46f-9ab4e737295d" providerId="ADAL" clId="{73E02AFD-0BC1-4C95-9D62-F84291221A42}" dt="2024-10-15T12:18:14.516" v="24" actId="20577"/>
          <ac:spMkLst>
            <pc:docMk/>
            <pc:sldMk cId="859630719" sldId="271"/>
            <ac:spMk id="4" creationId="{00000000-0000-0000-0000-000000000000}"/>
          </ac:spMkLst>
        </pc:spChg>
      </pc:sldChg>
      <pc:sldChg chg="modSp mod">
        <pc:chgData name="Daphné LECCIA (EXT)" userId="9cca622e-4bc3-4039-b46f-9ab4e737295d" providerId="ADAL" clId="{73E02AFD-0BC1-4C95-9D62-F84291221A42}" dt="2024-10-17T13:02:47.675" v="47" actId="20577"/>
        <pc:sldMkLst>
          <pc:docMk/>
          <pc:sldMk cId="3160906980" sldId="2145707517"/>
        </pc:sldMkLst>
        <pc:spChg chg="mod">
          <ac:chgData name="Daphné LECCIA (EXT)" userId="9cca622e-4bc3-4039-b46f-9ab4e737295d" providerId="ADAL" clId="{73E02AFD-0BC1-4C95-9D62-F84291221A42}" dt="2024-10-17T13:02:47.675" v="47" actId="20577"/>
          <ac:spMkLst>
            <pc:docMk/>
            <pc:sldMk cId="3160906980" sldId="2145707517"/>
            <ac:spMk id="15362" creationId="{197EEB82-86A0-4B16-8084-3BA90F30B231}"/>
          </ac:spMkLst>
        </pc:spChg>
      </pc:sldChg>
      <pc:sldChg chg="modSp mod">
        <pc:chgData name="Daphné LECCIA (EXT)" userId="9cca622e-4bc3-4039-b46f-9ab4e737295d" providerId="ADAL" clId="{73E02AFD-0BC1-4C95-9D62-F84291221A42}" dt="2024-10-17T13:11:11.644" v="260" actId="20577"/>
        <pc:sldMkLst>
          <pc:docMk/>
          <pc:sldMk cId="1109180750" sldId="2145707518"/>
        </pc:sldMkLst>
        <pc:spChg chg="mod">
          <ac:chgData name="Daphné LECCIA (EXT)" userId="9cca622e-4bc3-4039-b46f-9ab4e737295d" providerId="ADAL" clId="{73E02AFD-0BC1-4C95-9D62-F84291221A42}" dt="2024-10-17T13:11:11.644" v="260" actId="20577"/>
          <ac:spMkLst>
            <pc:docMk/>
            <pc:sldMk cId="1109180750" sldId="2145707518"/>
            <ac:spMk id="2" creationId="{72283EBB-8449-DF49-E8AC-B6C9869DDAA5}"/>
          </ac:spMkLst>
        </pc:spChg>
      </pc:sldChg>
      <pc:sldChg chg="addSp modSp mod ord">
        <pc:chgData name="Daphné LECCIA (EXT)" userId="9cca622e-4bc3-4039-b46f-9ab4e737295d" providerId="ADAL" clId="{73E02AFD-0BC1-4C95-9D62-F84291221A42}" dt="2024-10-17T13:27:18.254" v="994" actId="1076"/>
        <pc:sldMkLst>
          <pc:docMk/>
          <pc:sldMk cId="2331327528" sldId="2145707519"/>
        </pc:sldMkLst>
        <pc:spChg chg="mod">
          <ac:chgData name="Daphné LECCIA (EXT)" userId="9cca622e-4bc3-4039-b46f-9ab4e737295d" providerId="ADAL" clId="{73E02AFD-0BC1-4C95-9D62-F84291221A42}" dt="2024-10-17T13:02:56.974" v="49" actId="20577"/>
          <ac:spMkLst>
            <pc:docMk/>
            <pc:sldMk cId="2331327528" sldId="2145707519"/>
            <ac:spMk id="3" creationId="{53E031BC-EEC0-9B7A-6FCA-724521D2C387}"/>
          </ac:spMkLst>
        </pc:spChg>
        <pc:spChg chg="mod">
          <ac:chgData name="Daphné LECCIA (EXT)" userId="9cca622e-4bc3-4039-b46f-9ab4e737295d" providerId="ADAL" clId="{73E02AFD-0BC1-4C95-9D62-F84291221A42}" dt="2024-10-17T13:27:18.254" v="994" actId="1076"/>
          <ac:spMkLst>
            <pc:docMk/>
            <pc:sldMk cId="2331327528" sldId="2145707519"/>
            <ac:spMk id="4" creationId="{4792C001-99D9-C083-8C74-9D7655158C50}"/>
          </ac:spMkLst>
        </pc:spChg>
        <pc:spChg chg="mod">
          <ac:chgData name="Daphné LECCIA (EXT)" userId="9cca622e-4bc3-4039-b46f-9ab4e737295d" providerId="ADAL" clId="{73E02AFD-0BC1-4C95-9D62-F84291221A42}" dt="2024-10-17T13:20:04.761" v="658" actId="1036"/>
          <ac:spMkLst>
            <pc:docMk/>
            <pc:sldMk cId="2331327528" sldId="2145707519"/>
            <ac:spMk id="5" creationId="{BA15768B-65A4-FBC8-3415-D7D17D887F8C}"/>
          </ac:spMkLst>
        </pc:spChg>
        <pc:spChg chg="mod">
          <ac:chgData name="Daphné LECCIA (EXT)" userId="9cca622e-4bc3-4039-b46f-9ab4e737295d" providerId="ADAL" clId="{73E02AFD-0BC1-4C95-9D62-F84291221A42}" dt="2024-10-17T13:20:04.761" v="658" actId="1036"/>
          <ac:spMkLst>
            <pc:docMk/>
            <pc:sldMk cId="2331327528" sldId="2145707519"/>
            <ac:spMk id="6" creationId="{B56E4EDE-155E-ECC0-8547-ED5738B5500F}"/>
          </ac:spMkLst>
        </pc:spChg>
        <pc:spChg chg="mod">
          <ac:chgData name="Daphné LECCIA (EXT)" userId="9cca622e-4bc3-4039-b46f-9ab4e737295d" providerId="ADAL" clId="{73E02AFD-0BC1-4C95-9D62-F84291221A42}" dt="2024-10-17T13:23:56.031" v="736" actId="1076"/>
          <ac:spMkLst>
            <pc:docMk/>
            <pc:sldMk cId="2331327528" sldId="2145707519"/>
            <ac:spMk id="7" creationId="{34656184-B4AD-A61D-8541-CCA19B4AEF39}"/>
          </ac:spMkLst>
        </pc:spChg>
        <pc:spChg chg="mod">
          <ac:chgData name="Daphné LECCIA (EXT)" userId="9cca622e-4bc3-4039-b46f-9ab4e737295d" providerId="ADAL" clId="{73E02AFD-0BC1-4C95-9D62-F84291221A42}" dt="2024-10-17T13:20:04.761" v="658" actId="1036"/>
          <ac:spMkLst>
            <pc:docMk/>
            <pc:sldMk cId="2331327528" sldId="2145707519"/>
            <ac:spMk id="8" creationId="{EFA33CF0-7D1F-D0EC-D985-962BACDCBD02}"/>
          </ac:spMkLst>
        </pc:spChg>
        <pc:spChg chg="add mod">
          <ac:chgData name="Daphné LECCIA (EXT)" userId="9cca622e-4bc3-4039-b46f-9ab4e737295d" providerId="ADAL" clId="{73E02AFD-0BC1-4C95-9D62-F84291221A42}" dt="2024-10-17T13:27:15.918" v="993" actId="1076"/>
          <ac:spMkLst>
            <pc:docMk/>
            <pc:sldMk cId="2331327528" sldId="2145707519"/>
            <ac:spMk id="9" creationId="{526D95AE-A191-212E-D490-FFAB5009978B}"/>
          </ac:spMkLst>
        </pc:spChg>
        <pc:spChg chg="add mod">
          <ac:chgData name="Daphné LECCIA (EXT)" userId="9cca622e-4bc3-4039-b46f-9ab4e737295d" providerId="ADAL" clId="{73E02AFD-0BC1-4C95-9D62-F84291221A42}" dt="2024-10-17T13:24:04.126" v="738" actId="14100"/>
          <ac:spMkLst>
            <pc:docMk/>
            <pc:sldMk cId="2331327528" sldId="2145707519"/>
            <ac:spMk id="10" creationId="{B7EF7F7B-684D-7BB0-DCFF-582DC0E4812E}"/>
          </ac:spMkLst>
        </pc:spChg>
        <pc:spChg chg="mod">
          <ac:chgData name="Daphné LECCIA (EXT)" userId="9cca622e-4bc3-4039-b46f-9ab4e737295d" providerId="ADAL" clId="{73E02AFD-0BC1-4C95-9D62-F84291221A42}" dt="2024-10-17T13:20:39.580" v="664" actId="14100"/>
          <ac:spMkLst>
            <pc:docMk/>
            <pc:sldMk cId="2331327528" sldId="2145707519"/>
            <ac:spMk id="15" creationId="{7E6B268E-B4E7-FCD1-9003-E968790BC796}"/>
          </ac:spMkLst>
        </pc:spChg>
        <pc:spChg chg="mod">
          <ac:chgData name="Daphné LECCIA (EXT)" userId="9cca622e-4bc3-4039-b46f-9ab4e737295d" providerId="ADAL" clId="{73E02AFD-0BC1-4C95-9D62-F84291221A42}" dt="2024-10-17T13:20:31.575" v="662" actId="1076"/>
          <ac:spMkLst>
            <pc:docMk/>
            <pc:sldMk cId="2331327528" sldId="2145707519"/>
            <ac:spMk id="16" creationId="{314F3440-84E4-D790-BEB9-18FA18A6AE90}"/>
          </ac:spMkLst>
        </pc:spChg>
        <pc:spChg chg="mod">
          <ac:chgData name="Daphné LECCIA (EXT)" userId="9cca622e-4bc3-4039-b46f-9ab4e737295d" providerId="ADAL" clId="{73E02AFD-0BC1-4C95-9D62-F84291221A42}" dt="2024-10-17T13:20:12.369" v="659" actId="1076"/>
          <ac:spMkLst>
            <pc:docMk/>
            <pc:sldMk cId="2331327528" sldId="2145707519"/>
            <ac:spMk id="17" creationId="{BFA6D6AB-B1DD-8BC4-A0E2-45C386F223CD}"/>
          </ac:spMkLst>
        </pc:spChg>
        <pc:spChg chg="mod">
          <ac:chgData name="Daphné LECCIA (EXT)" userId="9cca622e-4bc3-4039-b46f-9ab4e737295d" providerId="ADAL" clId="{73E02AFD-0BC1-4C95-9D62-F84291221A42}" dt="2024-10-17T13:20:04.761" v="658" actId="1036"/>
          <ac:spMkLst>
            <pc:docMk/>
            <pc:sldMk cId="2331327528" sldId="2145707519"/>
            <ac:spMk id="18" creationId="{123E7FBC-22CA-1826-0C50-BE01F011BE50}"/>
          </ac:spMkLst>
        </pc:spChg>
        <pc:spChg chg="mod">
          <ac:chgData name="Daphné LECCIA (EXT)" userId="9cca622e-4bc3-4039-b46f-9ab4e737295d" providerId="ADAL" clId="{73E02AFD-0BC1-4C95-9D62-F84291221A42}" dt="2024-10-17T13:20:42.491" v="665" actId="14100"/>
          <ac:spMkLst>
            <pc:docMk/>
            <pc:sldMk cId="2331327528" sldId="2145707519"/>
            <ac:spMk id="19" creationId="{FAF5CAD0-52BF-CE50-AEF5-5DD3FF8B68D5}"/>
          </ac:spMkLst>
        </pc:spChg>
        <pc:spChg chg="mod">
          <ac:chgData name="Daphné LECCIA (EXT)" userId="9cca622e-4bc3-4039-b46f-9ab4e737295d" providerId="ADAL" clId="{73E02AFD-0BC1-4C95-9D62-F84291221A42}" dt="2024-10-17T13:20:23.887" v="660" actId="1076"/>
          <ac:spMkLst>
            <pc:docMk/>
            <pc:sldMk cId="2331327528" sldId="2145707519"/>
            <ac:spMk id="20" creationId="{E9FCD29D-C8C4-EF65-0754-393904A72326}"/>
          </ac:spMkLst>
        </pc:spChg>
        <pc:spChg chg="mod">
          <ac:chgData name="Daphné LECCIA (EXT)" userId="9cca622e-4bc3-4039-b46f-9ab4e737295d" providerId="ADAL" clId="{73E02AFD-0BC1-4C95-9D62-F84291221A42}" dt="2024-10-17T13:02:45.254" v="46" actId="20577"/>
          <ac:spMkLst>
            <pc:docMk/>
            <pc:sldMk cId="2331327528" sldId="2145707519"/>
            <ac:spMk id="15362" creationId="{197EEB82-86A0-4B16-8084-3BA90F30B231}"/>
          </ac:spMkLst>
        </pc:spChg>
      </pc:sldChg>
      <pc:sldChg chg="addSp modSp mod ord">
        <pc:chgData name="Daphné LECCIA (EXT)" userId="9cca622e-4bc3-4039-b46f-9ab4e737295d" providerId="ADAL" clId="{73E02AFD-0BC1-4C95-9D62-F84291221A42}" dt="2024-10-17T13:17:24.626" v="492" actId="1076"/>
        <pc:sldMkLst>
          <pc:docMk/>
          <pc:sldMk cId="4291282529" sldId="2145707520"/>
        </pc:sldMkLst>
        <pc:spChg chg="mod">
          <ac:chgData name="Daphné LECCIA (EXT)" userId="9cca622e-4bc3-4039-b46f-9ab4e737295d" providerId="ADAL" clId="{73E02AFD-0BC1-4C95-9D62-F84291221A42}" dt="2024-10-17T13:11:16.426" v="262" actId="20577"/>
          <ac:spMkLst>
            <pc:docMk/>
            <pc:sldMk cId="4291282529" sldId="2145707520"/>
            <ac:spMk id="2" creationId="{72283EBB-8449-DF49-E8AC-B6C9869DDAA5}"/>
          </ac:spMkLst>
        </pc:spChg>
        <pc:spChg chg="mod">
          <ac:chgData name="Daphné LECCIA (EXT)" userId="9cca622e-4bc3-4039-b46f-9ab4e737295d" providerId="ADAL" clId="{73E02AFD-0BC1-4C95-9D62-F84291221A42}" dt="2024-10-17T13:16:43.109" v="464" actId="14100"/>
          <ac:spMkLst>
            <pc:docMk/>
            <pc:sldMk cId="4291282529" sldId="2145707520"/>
            <ac:spMk id="5" creationId="{89113E80-BB8C-C507-D298-5B2019C08455}"/>
          </ac:spMkLst>
        </pc:spChg>
        <pc:spChg chg="mod">
          <ac:chgData name="Daphné LECCIA (EXT)" userId="9cca622e-4bc3-4039-b46f-9ab4e737295d" providerId="ADAL" clId="{73E02AFD-0BC1-4C95-9D62-F84291221A42}" dt="2024-10-17T13:16:39.860" v="463" actId="1076"/>
          <ac:spMkLst>
            <pc:docMk/>
            <pc:sldMk cId="4291282529" sldId="2145707520"/>
            <ac:spMk id="6" creationId="{908A3197-CC82-6B7D-E3DA-78E73E247726}"/>
          </ac:spMkLst>
        </pc:spChg>
        <pc:spChg chg="add mod">
          <ac:chgData name="Daphné LECCIA (EXT)" userId="9cca622e-4bc3-4039-b46f-9ab4e737295d" providerId="ADAL" clId="{73E02AFD-0BC1-4C95-9D62-F84291221A42}" dt="2024-10-17T13:16:39.860" v="463" actId="1076"/>
          <ac:spMkLst>
            <pc:docMk/>
            <pc:sldMk cId="4291282529" sldId="2145707520"/>
            <ac:spMk id="7" creationId="{D9D98ECE-E83A-8552-118D-1CB3038D42B3}"/>
          </ac:spMkLst>
        </pc:spChg>
        <pc:spChg chg="mod">
          <ac:chgData name="Daphné LECCIA (EXT)" userId="9cca622e-4bc3-4039-b46f-9ab4e737295d" providerId="ADAL" clId="{73E02AFD-0BC1-4C95-9D62-F84291221A42}" dt="2024-10-17T13:16:39.860" v="463" actId="1076"/>
          <ac:spMkLst>
            <pc:docMk/>
            <pc:sldMk cId="4291282529" sldId="2145707520"/>
            <ac:spMk id="8" creationId="{845A5C5D-0E3D-4515-07ED-74EBB672CE9F}"/>
          </ac:spMkLst>
        </pc:spChg>
        <pc:spChg chg="add mod">
          <ac:chgData name="Daphné LECCIA (EXT)" userId="9cca622e-4bc3-4039-b46f-9ab4e737295d" providerId="ADAL" clId="{73E02AFD-0BC1-4C95-9D62-F84291221A42}" dt="2024-10-17T13:16:39.860" v="463" actId="1076"/>
          <ac:spMkLst>
            <pc:docMk/>
            <pc:sldMk cId="4291282529" sldId="2145707520"/>
            <ac:spMk id="9" creationId="{ADDADB44-80A9-F049-EF6F-959A528A4D50}"/>
          </ac:spMkLst>
        </pc:spChg>
        <pc:spChg chg="mod">
          <ac:chgData name="Daphné LECCIA (EXT)" userId="9cca622e-4bc3-4039-b46f-9ab4e737295d" providerId="ADAL" clId="{73E02AFD-0BC1-4C95-9D62-F84291221A42}" dt="2024-10-17T13:17:24.626" v="492" actId="1076"/>
          <ac:spMkLst>
            <pc:docMk/>
            <pc:sldMk cId="4291282529" sldId="2145707520"/>
            <ac:spMk id="19" creationId="{F5197834-CAFB-0F3C-09AA-A711758D36C5}"/>
          </ac:spMkLst>
        </pc:spChg>
        <pc:spChg chg="mod">
          <ac:chgData name="Daphné LECCIA (EXT)" userId="9cca622e-4bc3-4039-b46f-9ab4e737295d" providerId="ADAL" clId="{73E02AFD-0BC1-4C95-9D62-F84291221A42}" dt="2024-10-17T13:17:19.840" v="491" actId="20577"/>
          <ac:spMkLst>
            <pc:docMk/>
            <pc:sldMk cId="4291282529" sldId="2145707520"/>
            <ac:spMk id="20" creationId="{A6F7C5F5-B0B0-10F7-3BDA-D747E6BF955F}"/>
          </ac:spMkLst>
        </pc:spChg>
      </pc:sldChg>
      <pc:sldChg chg="modSp mod">
        <pc:chgData name="Daphné LECCIA (EXT)" userId="9cca622e-4bc3-4039-b46f-9ab4e737295d" providerId="ADAL" clId="{73E02AFD-0BC1-4C95-9D62-F84291221A42}" dt="2024-10-17T13:03:34.217" v="67" actId="20577"/>
        <pc:sldMkLst>
          <pc:docMk/>
          <pc:sldMk cId="823607106" sldId="2145707521"/>
        </pc:sldMkLst>
        <pc:spChg chg="mod">
          <ac:chgData name="Daphné LECCIA (EXT)" userId="9cca622e-4bc3-4039-b46f-9ab4e737295d" providerId="ADAL" clId="{73E02AFD-0BC1-4C95-9D62-F84291221A42}" dt="2024-10-17T13:03:34.217" v="67" actId="20577"/>
          <ac:spMkLst>
            <pc:docMk/>
            <pc:sldMk cId="823607106" sldId="2145707521"/>
            <ac:spMk id="3" creationId="{23D0FD91-4747-9B9A-31DB-3B9CC9BBC1BF}"/>
          </ac:spMkLst>
        </pc:spChg>
        <pc:spChg chg="mod">
          <ac:chgData name="Daphné LECCIA (EXT)" userId="9cca622e-4bc3-4039-b46f-9ab4e737295d" providerId="ADAL" clId="{73E02AFD-0BC1-4C95-9D62-F84291221A42}" dt="2024-10-17T13:03:27.332" v="65" actId="20577"/>
          <ac:spMkLst>
            <pc:docMk/>
            <pc:sldMk cId="823607106" sldId="2145707521"/>
            <ac:spMk id="15362" creationId="{197EEB82-86A0-4B16-8084-3BA90F30B231}"/>
          </ac:spMkLst>
        </pc:spChg>
      </pc:sldChg>
      <pc:sldChg chg="modSp mod">
        <pc:chgData name="Daphné LECCIA (EXT)" userId="9cca622e-4bc3-4039-b46f-9ab4e737295d" providerId="ADAL" clId="{73E02AFD-0BC1-4C95-9D62-F84291221A42}" dt="2024-10-17T13:17:41.554" v="496" actId="20577"/>
        <pc:sldMkLst>
          <pc:docMk/>
          <pc:sldMk cId="2283742736" sldId="2145707522"/>
        </pc:sldMkLst>
        <pc:spChg chg="mod">
          <ac:chgData name="Daphné LECCIA (EXT)" userId="9cca622e-4bc3-4039-b46f-9ab4e737295d" providerId="ADAL" clId="{73E02AFD-0BC1-4C95-9D62-F84291221A42}" dt="2024-10-17T13:17:41.554" v="496" actId="20577"/>
          <ac:spMkLst>
            <pc:docMk/>
            <pc:sldMk cId="2283742736" sldId="2145707522"/>
            <ac:spMk id="5" creationId="{FB9A5816-C8F3-B23F-B1CD-477ED8453816}"/>
          </ac:spMkLst>
        </pc:spChg>
      </pc:sldChg>
      <pc:sldChg chg="addSp delSp modSp mod">
        <pc:chgData name="Daphné LECCIA (EXT)" userId="9cca622e-4bc3-4039-b46f-9ab4e737295d" providerId="ADAL" clId="{73E02AFD-0BC1-4C95-9D62-F84291221A42}" dt="2024-10-17T13:18:55.700" v="642" actId="1076"/>
        <pc:sldMkLst>
          <pc:docMk/>
          <pc:sldMk cId="3502652869" sldId="2145707524"/>
        </pc:sldMkLst>
        <pc:spChg chg="mod">
          <ac:chgData name="Daphné LECCIA (EXT)" userId="9cca622e-4bc3-4039-b46f-9ab4e737295d" providerId="ADAL" clId="{73E02AFD-0BC1-4C95-9D62-F84291221A42}" dt="2024-10-17T13:08:30.072" v="156" actId="20577"/>
          <ac:spMkLst>
            <pc:docMk/>
            <pc:sldMk cId="3502652869" sldId="2145707524"/>
            <ac:spMk id="2" creationId="{00CF0AD2-E082-7586-9F96-A78E8FD02DD6}"/>
          </ac:spMkLst>
        </pc:spChg>
        <pc:spChg chg="mod">
          <ac:chgData name="Daphné LECCIA (EXT)" userId="9cca622e-4bc3-4039-b46f-9ab4e737295d" providerId="ADAL" clId="{73E02AFD-0BC1-4C95-9D62-F84291221A42}" dt="2024-10-17T13:01:45.219" v="37" actId="1076"/>
          <ac:spMkLst>
            <pc:docMk/>
            <pc:sldMk cId="3502652869" sldId="2145707524"/>
            <ac:spMk id="4" creationId="{F2594CA2-367C-2A94-F828-91A791C64342}"/>
          </ac:spMkLst>
        </pc:spChg>
        <pc:spChg chg="mod">
          <ac:chgData name="Daphné LECCIA (EXT)" userId="9cca622e-4bc3-4039-b46f-9ab4e737295d" providerId="ADAL" clId="{73E02AFD-0BC1-4C95-9D62-F84291221A42}" dt="2024-10-17T13:01:45.219" v="37" actId="1076"/>
          <ac:spMkLst>
            <pc:docMk/>
            <pc:sldMk cId="3502652869" sldId="2145707524"/>
            <ac:spMk id="5" creationId="{272C9D4C-1C26-AE96-A1D1-3D0DEC60F48C}"/>
          </ac:spMkLst>
        </pc:spChg>
        <pc:spChg chg="mod">
          <ac:chgData name="Daphné LECCIA (EXT)" userId="9cca622e-4bc3-4039-b46f-9ab4e737295d" providerId="ADAL" clId="{73E02AFD-0BC1-4C95-9D62-F84291221A42}" dt="2024-10-17T13:02:02.774" v="40" actId="20577"/>
          <ac:spMkLst>
            <pc:docMk/>
            <pc:sldMk cId="3502652869" sldId="2145707524"/>
            <ac:spMk id="6" creationId="{B5B8B8D4-494B-9910-CDC0-25D920070432}"/>
          </ac:spMkLst>
        </pc:spChg>
        <pc:spChg chg="del">
          <ac:chgData name="Daphné LECCIA (EXT)" userId="9cca622e-4bc3-4039-b46f-9ab4e737295d" providerId="ADAL" clId="{73E02AFD-0BC1-4C95-9D62-F84291221A42}" dt="2024-10-17T13:01:22.827" v="33" actId="478"/>
          <ac:spMkLst>
            <pc:docMk/>
            <pc:sldMk cId="3502652869" sldId="2145707524"/>
            <ac:spMk id="7" creationId="{E1B032D8-F557-33E1-D732-603BFF4FB035}"/>
          </ac:spMkLst>
        </pc:spChg>
        <pc:spChg chg="del">
          <ac:chgData name="Daphné LECCIA (EXT)" userId="9cca622e-4bc3-4039-b46f-9ab4e737295d" providerId="ADAL" clId="{73E02AFD-0BC1-4C95-9D62-F84291221A42}" dt="2024-10-17T13:01:22.827" v="33" actId="478"/>
          <ac:spMkLst>
            <pc:docMk/>
            <pc:sldMk cId="3502652869" sldId="2145707524"/>
            <ac:spMk id="8" creationId="{FA16CE26-36CF-4BA2-38DB-19D4C98F80C2}"/>
          </ac:spMkLst>
        </pc:spChg>
        <pc:spChg chg="mod">
          <ac:chgData name="Daphné LECCIA (EXT)" userId="9cca622e-4bc3-4039-b46f-9ab4e737295d" providerId="ADAL" clId="{73E02AFD-0BC1-4C95-9D62-F84291221A42}" dt="2024-10-17T13:01:45.219" v="37" actId="1076"/>
          <ac:spMkLst>
            <pc:docMk/>
            <pc:sldMk cId="3502652869" sldId="2145707524"/>
            <ac:spMk id="9" creationId="{560561E5-F84D-CD76-9982-D8EFF8FB5D97}"/>
          </ac:spMkLst>
        </pc:spChg>
        <pc:spChg chg="mod">
          <ac:chgData name="Daphné LECCIA (EXT)" userId="9cca622e-4bc3-4039-b46f-9ab4e737295d" providerId="ADAL" clId="{73E02AFD-0BC1-4C95-9D62-F84291221A42}" dt="2024-10-17T13:01:45.219" v="37" actId="1076"/>
          <ac:spMkLst>
            <pc:docMk/>
            <pc:sldMk cId="3502652869" sldId="2145707524"/>
            <ac:spMk id="10" creationId="{F3E1767F-BC4C-84FD-C10B-E351B5E466FA}"/>
          </ac:spMkLst>
        </pc:spChg>
        <pc:spChg chg="mod">
          <ac:chgData name="Daphné LECCIA (EXT)" userId="9cca622e-4bc3-4039-b46f-9ab4e737295d" providerId="ADAL" clId="{73E02AFD-0BC1-4C95-9D62-F84291221A42}" dt="2024-10-17T13:10:41.381" v="257" actId="1076"/>
          <ac:spMkLst>
            <pc:docMk/>
            <pc:sldMk cId="3502652869" sldId="2145707524"/>
            <ac:spMk id="11" creationId="{4B405D3B-FA4A-AFCC-CEF4-3C0873FE030D}"/>
          </ac:spMkLst>
        </pc:spChg>
        <pc:spChg chg="mod">
          <ac:chgData name="Daphné LECCIA (EXT)" userId="9cca622e-4bc3-4039-b46f-9ab4e737295d" providerId="ADAL" clId="{73E02AFD-0BC1-4C95-9D62-F84291221A42}" dt="2024-10-17T13:01:45.219" v="37" actId="1076"/>
          <ac:spMkLst>
            <pc:docMk/>
            <pc:sldMk cId="3502652869" sldId="2145707524"/>
            <ac:spMk id="12" creationId="{B1E4A8C4-5E28-1A87-0EAA-4AC284B331E5}"/>
          </ac:spMkLst>
        </pc:spChg>
        <pc:spChg chg="del">
          <ac:chgData name="Daphné LECCIA (EXT)" userId="9cca622e-4bc3-4039-b46f-9ab4e737295d" providerId="ADAL" clId="{73E02AFD-0BC1-4C95-9D62-F84291221A42}" dt="2024-10-17T13:01:22.827" v="33" actId="478"/>
          <ac:spMkLst>
            <pc:docMk/>
            <pc:sldMk cId="3502652869" sldId="2145707524"/>
            <ac:spMk id="13" creationId="{DC113C1A-95D5-0297-C737-F631D1CE7A05}"/>
          </ac:spMkLst>
        </pc:spChg>
        <pc:spChg chg="add mod">
          <ac:chgData name="Daphné LECCIA (EXT)" userId="9cca622e-4bc3-4039-b46f-9ab4e737295d" providerId="ADAL" clId="{73E02AFD-0BC1-4C95-9D62-F84291221A42}" dt="2024-10-17T13:18:55.700" v="642" actId="1076"/>
          <ac:spMkLst>
            <pc:docMk/>
            <pc:sldMk cId="3502652869" sldId="2145707524"/>
            <ac:spMk id="14" creationId="{18FCDF20-BED4-5BDE-BB65-995B6D70BEC0}"/>
          </ac:spMkLst>
        </pc:spChg>
        <pc:spChg chg="mod">
          <ac:chgData name="Daphné LECCIA (EXT)" userId="9cca622e-4bc3-4039-b46f-9ab4e737295d" providerId="ADAL" clId="{73E02AFD-0BC1-4C95-9D62-F84291221A42}" dt="2024-10-17T13:01:45.219" v="37" actId="1076"/>
          <ac:spMkLst>
            <pc:docMk/>
            <pc:sldMk cId="3502652869" sldId="2145707524"/>
            <ac:spMk id="15" creationId="{596DF7CF-DF94-8389-506D-09263978DBD0}"/>
          </ac:spMkLst>
        </pc:spChg>
        <pc:spChg chg="mod">
          <ac:chgData name="Daphné LECCIA (EXT)" userId="9cca622e-4bc3-4039-b46f-9ab4e737295d" providerId="ADAL" clId="{73E02AFD-0BC1-4C95-9D62-F84291221A42}" dt="2024-10-17T13:01:45.219" v="37" actId="1076"/>
          <ac:spMkLst>
            <pc:docMk/>
            <pc:sldMk cId="3502652869" sldId="2145707524"/>
            <ac:spMk id="16" creationId="{1FFF7B09-8A00-B583-40CF-6F7D0A45FE2F}"/>
          </ac:spMkLst>
        </pc:spChg>
        <pc:spChg chg="mod">
          <ac:chgData name="Daphné LECCIA (EXT)" userId="9cca622e-4bc3-4039-b46f-9ab4e737295d" providerId="ADAL" clId="{73E02AFD-0BC1-4C95-9D62-F84291221A42}" dt="2024-10-17T13:01:45.219" v="37" actId="1076"/>
          <ac:spMkLst>
            <pc:docMk/>
            <pc:sldMk cId="3502652869" sldId="2145707524"/>
            <ac:spMk id="17" creationId="{A237B826-B2A6-2AE3-877A-6642A9C41A6C}"/>
          </ac:spMkLst>
        </pc:spChg>
        <pc:spChg chg="mod">
          <ac:chgData name="Daphné LECCIA (EXT)" userId="9cca622e-4bc3-4039-b46f-9ab4e737295d" providerId="ADAL" clId="{73E02AFD-0BC1-4C95-9D62-F84291221A42}" dt="2024-10-17T13:02:04.874" v="42" actId="20577"/>
          <ac:spMkLst>
            <pc:docMk/>
            <pc:sldMk cId="3502652869" sldId="2145707524"/>
            <ac:spMk id="18" creationId="{7E2A1562-A42E-8833-DC98-0CE4FF8667DC}"/>
          </ac:spMkLst>
        </pc:spChg>
        <pc:spChg chg="mod">
          <ac:chgData name="Daphné LECCIA (EXT)" userId="9cca622e-4bc3-4039-b46f-9ab4e737295d" providerId="ADAL" clId="{73E02AFD-0BC1-4C95-9D62-F84291221A42}" dt="2024-10-17T13:02:08.670" v="44" actId="20577"/>
          <ac:spMkLst>
            <pc:docMk/>
            <pc:sldMk cId="3502652869" sldId="2145707524"/>
            <ac:spMk id="20" creationId="{22A5FDB3-E9F8-A010-5716-618EC9932AFB}"/>
          </ac:spMkLst>
        </pc:spChg>
      </pc:sldChg>
      <pc:sldChg chg="modSp mod">
        <pc:chgData name="Daphné LECCIA (EXT)" userId="9cca622e-4bc3-4039-b46f-9ab4e737295d" providerId="ADAL" clId="{73E02AFD-0BC1-4C95-9D62-F84291221A42}" dt="2024-10-17T13:03:47.258" v="71" actId="20577"/>
        <pc:sldMkLst>
          <pc:docMk/>
          <pc:sldMk cId="672260285" sldId="2145707525"/>
        </pc:sldMkLst>
        <pc:spChg chg="mod">
          <ac:chgData name="Daphné LECCIA (EXT)" userId="9cca622e-4bc3-4039-b46f-9ab4e737295d" providerId="ADAL" clId="{73E02AFD-0BC1-4C95-9D62-F84291221A42}" dt="2024-10-17T13:03:38.590" v="69" actId="20577"/>
          <ac:spMkLst>
            <pc:docMk/>
            <pc:sldMk cId="672260285" sldId="2145707525"/>
            <ac:spMk id="3" creationId="{23D0FD91-4747-9B9A-31DB-3B9CC9BBC1BF}"/>
          </ac:spMkLst>
        </pc:spChg>
        <pc:spChg chg="mod">
          <ac:chgData name="Daphné LECCIA (EXT)" userId="9cca622e-4bc3-4039-b46f-9ab4e737295d" providerId="ADAL" clId="{73E02AFD-0BC1-4C95-9D62-F84291221A42}" dt="2024-10-17T13:03:47.258" v="71" actId="20577"/>
          <ac:spMkLst>
            <pc:docMk/>
            <pc:sldMk cId="672260285" sldId="2145707525"/>
            <ac:spMk id="15362" creationId="{197EEB82-86A0-4B16-8084-3BA90F30B231}"/>
          </ac:spMkLst>
        </pc:spChg>
      </pc:sldChg>
      <pc:sldChg chg="del">
        <pc:chgData name="Daphné LECCIA (EXT)" userId="9cca622e-4bc3-4039-b46f-9ab4e737295d" providerId="ADAL" clId="{73E02AFD-0BC1-4C95-9D62-F84291221A42}" dt="2024-10-17T13:11:04.897" v="259" actId="47"/>
        <pc:sldMkLst>
          <pc:docMk/>
          <pc:sldMk cId="1807717795" sldId="2145707527"/>
        </pc:sldMkLst>
      </pc:sldChg>
      <pc:sldChg chg="addSp modSp mod">
        <pc:chgData name="Daphné LECCIA (EXT)" userId="9cca622e-4bc3-4039-b46f-9ab4e737295d" providerId="ADAL" clId="{73E02AFD-0BC1-4C95-9D62-F84291221A42}" dt="2024-10-17T13:07:47.990" v="152" actId="207"/>
        <pc:sldMkLst>
          <pc:docMk/>
          <pc:sldMk cId="2351706996" sldId="2145707528"/>
        </pc:sldMkLst>
        <pc:spChg chg="add mod">
          <ac:chgData name="Daphné LECCIA (EXT)" userId="9cca622e-4bc3-4039-b46f-9ab4e737295d" providerId="ADAL" clId="{73E02AFD-0BC1-4C95-9D62-F84291221A42}" dt="2024-10-17T13:07:33.168" v="140" actId="207"/>
          <ac:spMkLst>
            <pc:docMk/>
            <pc:sldMk cId="2351706996" sldId="2145707528"/>
            <ac:spMk id="3" creationId="{72E4C447-FD00-13F8-B8B1-197768BDAB69}"/>
          </ac:spMkLst>
        </pc:spChg>
        <pc:spChg chg="mod">
          <ac:chgData name="Daphné LECCIA (EXT)" userId="9cca622e-4bc3-4039-b46f-9ab4e737295d" providerId="ADAL" clId="{73E02AFD-0BC1-4C95-9D62-F84291221A42}" dt="2024-10-17T13:07:43.052" v="146" actId="207"/>
          <ac:spMkLst>
            <pc:docMk/>
            <pc:sldMk cId="2351706996" sldId="2145707528"/>
            <ac:spMk id="4" creationId="{4792C001-99D9-C083-8C74-9D7655158C50}"/>
          </ac:spMkLst>
        </pc:spChg>
        <pc:spChg chg="mod">
          <ac:chgData name="Daphné LECCIA (EXT)" userId="9cca622e-4bc3-4039-b46f-9ab4e737295d" providerId="ADAL" clId="{73E02AFD-0BC1-4C95-9D62-F84291221A42}" dt="2024-10-17T13:04:28.726" v="72" actId="1076"/>
          <ac:spMkLst>
            <pc:docMk/>
            <pc:sldMk cId="2351706996" sldId="2145707528"/>
            <ac:spMk id="7" creationId="{34656184-B4AD-A61D-8541-CCA19B4AEF39}"/>
          </ac:spMkLst>
        </pc:spChg>
        <pc:spChg chg="mod">
          <ac:chgData name="Daphné LECCIA (EXT)" userId="9cca622e-4bc3-4039-b46f-9ab4e737295d" providerId="ADAL" clId="{73E02AFD-0BC1-4C95-9D62-F84291221A42}" dt="2024-10-17T13:07:47.990" v="152" actId="207"/>
          <ac:spMkLst>
            <pc:docMk/>
            <pc:sldMk cId="2351706996" sldId="2145707528"/>
            <ac:spMk id="9" creationId="{6B3C858B-71A1-FE4B-491F-67482D08928C}"/>
          </ac:spMkLst>
        </pc:spChg>
        <pc:spChg chg="mod">
          <ac:chgData name="Daphné LECCIA (EXT)" userId="9cca622e-4bc3-4039-b46f-9ab4e737295d" providerId="ADAL" clId="{73E02AFD-0BC1-4C95-9D62-F84291221A42}" dt="2024-10-17T13:04:45.211" v="76" actId="1076"/>
          <ac:spMkLst>
            <pc:docMk/>
            <pc:sldMk cId="2351706996" sldId="2145707528"/>
            <ac:spMk id="10" creationId="{7A148FDA-90BC-2CD1-43B1-D3C177DCDC82}"/>
          </ac:spMkLst>
        </pc:spChg>
        <pc:spChg chg="mod">
          <ac:chgData name="Daphné LECCIA (EXT)" userId="9cca622e-4bc3-4039-b46f-9ab4e737295d" providerId="ADAL" clId="{73E02AFD-0BC1-4C95-9D62-F84291221A42}" dt="2024-10-17T13:07:06.705" v="112" actId="20577"/>
          <ac:spMkLst>
            <pc:docMk/>
            <pc:sldMk cId="2351706996" sldId="2145707528"/>
            <ac:spMk id="11" creationId="{A4EE83A6-9D39-735C-3888-BB41B23FEE80}"/>
          </ac:spMkLst>
        </pc:spChg>
        <pc:spChg chg="mod">
          <ac:chgData name="Daphné LECCIA (EXT)" userId="9cca622e-4bc3-4039-b46f-9ab4e737295d" providerId="ADAL" clId="{73E02AFD-0BC1-4C95-9D62-F84291221A42}" dt="2024-10-17T13:04:28.726" v="72" actId="1076"/>
          <ac:spMkLst>
            <pc:docMk/>
            <pc:sldMk cId="2351706996" sldId="2145707528"/>
            <ac:spMk id="12" creationId="{395E865E-73EA-DAFE-8EB0-7F39DA6ED10F}"/>
          </ac:spMkLst>
        </pc:spChg>
        <pc:spChg chg="mod">
          <ac:chgData name="Daphné LECCIA (EXT)" userId="9cca622e-4bc3-4039-b46f-9ab4e737295d" providerId="ADAL" clId="{73E02AFD-0BC1-4C95-9D62-F84291221A42}" dt="2024-10-17T13:03:04.536" v="58" actId="20577"/>
          <ac:spMkLst>
            <pc:docMk/>
            <pc:sldMk cId="2351706996" sldId="2145707528"/>
            <ac:spMk id="15362" creationId="{197EEB82-86A0-4B16-8084-3BA90F30B231}"/>
          </ac:spMkLst>
        </pc:spChg>
      </pc:sldChg>
      <pc:sldChg chg="delSp modSp mod">
        <pc:chgData name="Daphné LECCIA (EXT)" userId="9cca622e-4bc3-4039-b46f-9ab4e737295d" providerId="ADAL" clId="{73E02AFD-0BC1-4C95-9D62-F84291221A42}" dt="2024-10-17T13:11:54.533" v="282" actId="1076"/>
        <pc:sldMkLst>
          <pc:docMk/>
          <pc:sldMk cId="2716894073" sldId="2145707529"/>
        </pc:sldMkLst>
        <pc:spChg chg="mod">
          <ac:chgData name="Daphné LECCIA (EXT)" userId="9cca622e-4bc3-4039-b46f-9ab4e737295d" providerId="ADAL" clId="{73E02AFD-0BC1-4C95-9D62-F84291221A42}" dt="2024-10-17T13:11:54.533" v="282" actId="1076"/>
          <ac:spMkLst>
            <pc:docMk/>
            <pc:sldMk cId="2716894073" sldId="2145707529"/>
            <ac:spMk id="4" creationId="{4792C001-99D9-C083-8C74-9D7655158C50}"/>
          </ac:spMkLst>
        </pc:spChg>
        <pc:spChg chg="mod">
          <ac:chgData name="Daphné LECCIA (EXT)" userId="9cca622e-4bc3-4039-b46f-9ab4e737295d" providerId="ADAL" clId="{73E02AFD-0BC1-4C95-9D62-F84291221A42}" dt="2024-10-17T13:11:54.533" v="282" actId="1076"/>
          <ac:spMkLst>
            <pc:docMk/>
            <pc:sldMk cId="2716894073" sldId="2145707529"/>
            <ac:spMk id="7" creationId="{34656184-B4AD-A61D-8541-CCA19B4AEF39}"/>
          </ac:spMkLst>
        </pc:spChg>
        <pc:spChg chg="del">
          <ac:chgData name="Daphné LECCIA (EXT)" userId="9cca622e-4bc3-4039-b46f-9ab4e737295d" providerId="ADAL" clId="{73E02AFD-0BC1-4C95-9D62-F84291221A42}" dt="2024-10-17T13:11:25.205" v="268" actId="478"/>
          <ac:spMkLst>
            <pc:docMk/>
            <pc:sldMk cId="2716894073" sldId="2145707529"/>
            <ac:spMk id="9" creationId="{6B3C858B-71A1-FE4B-491F-67482D08928C}"/>
          </ac:spMkLst>
        </pc:spChg>
        <pc:spChg chg="del">
          <ac:chgData name="Daphné LECCIA (EXT)" userId="9cca622e-4bc3-4039-b46f-9ab4e737295d" providerId="ADAL" clId="{73E02AFD-0BC1-4C95-9D62-F84291221A42}" dt="2024-10-17T13:11:25.205" v="268" actId="478"/>
          <ac:spMkLst>
            <pc:docMk/>
            <pc:sldMk cId="2716894073" sldId="2145707529"/>
            <ac:spMk id="10" creationId="{7A148FDA-90BC-2CD1-43B1-D3C177DCDC82}"/>
          </ac:spMkLst>
        </pc:spChg>
        <pc:spChg chg="del">
          <ac:chgData name="Daphné LECCIA (EXT)" userId="9cca622e-4bc3-4039-b46f-9ab4e737295d" providerId="ADAL" clId="{73E02AFD-0BC1-4C95-9D62-F84291221A42}" dt="2024-10-17T13:11:33.672" v="275" actId="478"/>
          <ac:spMkLst>
            <pc:docMk/>
            <pc:sldMk cId="2716894073" sldId="2145707529"/>
            <ac:spMk id="11" creationId="{A4EE83A6-9D39-735C-3888-BB41B23FEE80}"/>
          </ac:spMkLst>
        </pc:spChg>
        <pc:spChg chg="del">
          <ac:chgData name="Daphné LECCIA (EXT)" userId="9cca622e-4bc3-4039-b46f-9ab4e737295d" providerId="ADAL" clId="{73E02AFD-0BC1-4C95-9D62-F84291221A42}" dt="2024-10-17T13:11:35.406" v="276" actId="478"/>
          <ac:spMkLst>
            <pc:docMk/>
            <pc:sldMk cId="2716894073" sldId="2145707529"/>
            <ac:spMk id="12" creationId="{395E865E-73EA-DAFE-8EB0-7F39DA6ED10F}"/>
          </ac:spMkLst>
        </pc:spChg>
        <pc:spChg chg="mod">
          <ac:chgData name="Daphné LECCIA (EXT)" userId="9cca622e-4bc3-4039-b46f-9ab4e737295d" providerId="ADAL" clId="{73E02AFD-0BC1-4C95-9D62-F84291221A42}" dt="2024-10-17T13:11:22" v="267" actId="20577"/>
          <ac:spMkLst>
            <pc:docMk/>
            <pc:sldMk cId="2716894073" sldId="2145707529"/>
            <ac:spMk id="15362" creationId="{197EEB82-86A0-4B16-8084-3BA90F30B231}"/>
          </ac:spMkLst>
        </pc:spChg>
      </pc:sldChg>
      <pc:sldChg chg="addSp delSp modSp add mod">
        <pc:chgData name="Daphné LECCIA (EXT)" userId="9cca622e-4bc3-4039-b46f-9ab4e737295d" providerId="ADAL" clId="{73E02AFD-0BC1-4C95-9D62-F84291221A42}" dt="2024-10-17T13:18:59.031" v="643"/>
        <pc:sldMkLst>
          <pc:docMk/>
          <pc:sldMk cId="1173048882" sldId="2145707530"/>
        </pc:sldMkLst>
        <pc:spChg chg="mod">
          <ac:chgData name="Daphné LECCIA (EXT)" userId="9cca622e-4bc3-4039-b46f-9ab4e737295d" providerId="ADAL" clId="{73E02AFD-0BC1-4C95-9D62-F84291221A42}" dt="2024-10-17T13:08:25.474" v="155" actId="20577"/>
          <ac:spMkLst>
            <pc:docMk/>
            <pc:sldMk cId="1173048882" sldId="2145707530"/>
            <ac:spMk id="2" creationId="{00CF0AD2-E082-7586-9F96-A78E8FD02DD6}"/>
          </ac:spMkLst>
        </pc:spChg>
        <pc:spChg chg="add del mod">
          <ac:chgData name="Daphné LECCIA (EXT)" userId="9cca622e-4bc3-4039-b46f-9ab4e737295d" providerId="ADAL" clId="{73E02AFD-0BC1-4C95-9D62-F84291221A42}" dt="2024-10-17T13:09:08.573" v="178" actId="20577"/>
          <ac:spMkLst>
            <pc:docMk/>
            <pc:sldMk cId="1173048882" sldId="2145707530"/>
            <ac:spMk id="5" creationId="{272C9D4C-1C26-AE96-A1D1-3D0DEC60F48C}"/>
          </ac:spMkLst>
        </pc:spChg>
        <pc:spChg chg="add mod">
          <ac:chgData name="Daphné LECCIA (EXT)" userId="9cca622e-4bc3-4039-b46f-9ab4e737295d" providerId="ADAL" clId="{73E02AFD-0BC1-4C95-9D62-F84291221A42}" dt="2024-10-17T13:08:42.473" v="158"/>
          <ac:spMkLst>
            <pc:docMk/>
            <pc:sldMk cId="1173048882" sldId="2145707530"/>
            <ac:spMk id="7" creationId="{0F1B28BC-BD99-6481-15C2-68629AE7D0EF}"/>
          </ac:spMkLst>
        </pc:spChg>
        <pc:spChg chg="add mod">
          <ac:chgData name="Daphné LECCIA (EXT)" userId="9cca622e-4bc3-4039-b46f-9ab4e737295d" providerId="ADAL" clId="{73E02AFD-0BC1-4C95-9D62-F84291221A42}" dt="2024-10-17T13:08:42.473" v="158"/>
          <ac:spMkLst>
            <pc:docMk/>
            <pc:sldMk cId="1173048882" sldId="2145707530"/>
            <ac:spMk id="8" creationId="{A0F9971A-7F4D-C33F-73EF-5EFFABC24E1C}"/>
          </ac:spMkLst>
        </pc:spChg>
        <pc:spChg chg="add del">
          <ac:chgData name="Daphné LECCIA (EXT)" userId="9cca622e-4bc3-4039-b46f-9ab4e737295d" providerId="ADAL" clId="{73E02AFD-0BC1-4C95-9D62-F84291221A42}" dt="2024-10-17T13:08:44.264" v="159" actId="478"/>
          <ac:spMkLst>
            <pc:docMk/>
            <pc:sldMk cId="1173048882" sldId="2145707530"/>
            <ac:spMk id="9" creationId="{560561E5-F84D-CD76-9982-D8EFF8FB5D97}"/>
          </ac:spMkLst>
        </pc:spChg>
        <pc:spChg chg="add del mod">
          <ac:chgData name="Daphné LECCIA (EXT)" userId="9cca622e-4bc3-4039-b46f-9ab4e737295d" providerId="ADAL" clId="{73E02AFD-0BC1-4C95-9D62-F84291221A42}" dt="2024-10-17T13:09:50.613" v="218" actId="1076"/>
          <ac:spMkLst>
            <pc:docMk/>
            <pc:sldMk cId="1173048882" sldId="2145707530"/>
            <ac:spMk id="11" creationId="{4B405D3B-FA4A-AFCC-CEF4-3C0873FE030D}"/>
          </ac:spMkLst>
        </pc:spChg>
        <pc:spChg chg="mod">
          <ac:chgData name="Daphné LECCIA (EXT)" userId="9cca622e-4bc3-4039-b46f-9ab4e737295d" providerId="ADAL" clId="{73E02AFD-0BC1-4C95-9D62-F84291221A42}" dt="2024-10-17T13:09:50.613" v="218" actId="1076"/>
          <ac:spMkLst>
            <pc:docMk/>
            <pc:sldMk cId="1173048882" sldId="2145707530"/>
            <ac:spMk id="12" creationId="{B1E4A8C4-5E28-1A87-0EAA-4AC284B331E5}"/>
          </ac:spMkLst>
        </pc:spChg>
        <pc:spChg chg="add mod">
          <ac:chgData name="Daphné LECCIA (EXT)" userId="9cca622e-4bc3-4039-b46f-9ab4e737295d" providerId="ADAL" clId="{73E02AFD-0BC1-4C95-9D62-F84291221A42}" dt="2024-10-17T13:08:42.473" v="158"/>
          <ac:spMkLst>
            <pc:docMk/>
            <pc:sldMk cId="1173048882" sldId="2145707530"/>
            <ac:spMk id="13" creationId="{1DD0BADB-7275-C4B3-F982-9EF066C371E1}"/>
          </ac:spMkLst>
        </pc:spChg>
        <pc:spChg chg="add mod">
          <ac:chgData name="Daphné LECCIA (EXT)" userId="9cca622e-4bc3-4039-b46f-9ab4e737295d" providerId="ADAL" clId="{73E02AFD-0BC1-4C95-9D62-F84291221A42}" dt="2024-10-17T13:08:42.473" v="158"/>
          <ac:spMkLst>
            <pc:docMk/>
            <pc:sldMk cId="1173048882" sldId="2145707530"/>
            <ac:spMk id="14" creationId="{4B90FE48-7F94-6E52-B5E0-FAFC517FB0EA}"/>
          </ac:spMkLst>
        </pc:spChg>
        <pc:spChg chg="add del mod">
          <ac:chgData name="Daphné LECCIA (EXT)" userId="9cca622e-4bc3-4039-b46f-9ab4e737295d" providerId="ADAL" clId="{73E02AFD-0BC1-4C95-9D62-F84291221A42}" dt="2024-10-17T13:10:04.373" v="226" actId="20577"/>
          <ac:spMkLst>
            <pc:docMk/>
            <pc:sldMk cId="1173048882" sldId="2145707530"/>
            <ac:spMk id="16" creationId="{1FFF7B09-8A00-B583-40CF-6F7D0A45FE2F}"/>
          </ac:spMkLst>
        </pc:spChg>
        <pc:spChg chg="mod">
          <ac:chgData name="Daphné LECCIA (EXT)" userId="9cca622e-4bc3-4039-b46f-9ab4e737295d" providerId="ADAL" clId="{73E02AFD-0BC1-4C95-9D62-F84291221A42}" dt="2024-10-17T13:09:50.613" v="218" actId="1076"/>
          <ac:spMkLst>
            <pc:docMk/>
            <pc:sldMk cId="1173048882" sldId="2145707530"/>
            <ac:spMk id="18" creationId="{7E2A1562-A42E-8833-DC98-0CE4FF8667DC}"/>
          </ac:spMkLst>
        </pc:spChg>
        <pc:spChg chg="add mod">
          <ac:chgData name="Daphné LECCIA (EXT)" userId="9cca622e-4bc3-4039-b46f-9ab4e737295d" providerId="ADAL" clId="{73E02AFD-0BC1-4C95-9D62-F84291221A42}" dt="2024-10-17T13:08:42.473" v="158"/>
          <ac:spMkLst>
            <pc:docMk/>
            <pc:sldMk cId="1173048882" sldId="2145707530"/>
            <ac:spMk id="19" creationId="{18CF554A-58F2-5AF3-33EC-1CF664800F54}"/>
          </ac:spMkLst>
        </pc:spChg>
        <pc:spChg chg="add mod">
          <ac:chgData name="Daphné LECCIA (EXT)" userId="9cca622e-4bc3-4039-b46f-9ab4e737295d" providerId="ADAL" clId="{73E02AFD-0BC1-4C95-9D62-F84291221A42}" dt="2024-10-17T13:18:59.031" v="643"/>
          <ac:spMkLst>
            <pc:docMk/>
            <pc:sldMk cId="1173048882" sldId="2145707530"/>
            <ac:spMk id="21" creationId="{B1D72DA4-D5A7-C2FD-DFDC-3076C7BBFFD8}"/>
          </ac:spMkLst>
        </pc:spChg>
      </pc:sldChg>
    </pc:docChg>
  </pc:docChgLst>
  <pc:docChgLst>
    <pc:chgData name="Daphné LECCIA (EXT)" userId="9cca622e-4bc3-4039-b46f-9ab4e737295d" providerId="ADAL" clId="{E57A626B-CC98-4444-B201-E22BF0296E64}"/>
    <pc:docChg chg="undo custSel addSld modSld">
      <pc:chgData name="Daphné LECCIA (EXT)" userId="9cca622e-4bc3-4039-b46f-9ab4e737295d" providerId="ADAL" clId="{E57A626B-CC98-4444-B201-E22BF0296E64}" dt="2024-10-10T14:32:59.765" v="958" actId="1076"/>
      <pc:docMkLst>
        <pc:docMk/>
      </pc:docMkLst>
      <pc:sldChg chg="addSp delSp modSp mod">
        <pc:chgData name="Daphné LECCIA (EXT)" userId="9cca622e-4bc3-4039-b46f-9ab4e737295d" providerId="ADAL" clId="{E57A626B-CC98-4444-B201-E22BF0296E64}" dt="2024-10-10T14:27:50.546" v="772" actId="20577"/>
        <pc:sldMkLst>
          <pc:docMk/>
          <pc:sldMk cId="2331327528" sldId="2145707519"/>
        </pc:sldMkLst>
        <pc:spChg chg="mod">
          <ac:chgData name="Daphné LECCIA (EXT)" userId="9cca622e-4bc3-4039-b46f-9ab4e737295d" providerId="ADAL" clId="{E57A626B-CC98-4444-B201-E22BF0296E64}" dt="2024-10-10T14:26:53.118" v="750" actId="20577"/>
          <ac:spMkLst>
            <pc:docMk/>
            <pc:sldMk cId="2331327528" sldId="2145707519"/>
            <ac:spMk id="3" creationId="{53E031BC-EEC0-9B7A-6FCA-724521D2C387}"/>
          </ac:spMkLst>
        </pc:spChg>
        <pc:spChg chg="add del">
          <ac:chgData name="Daphné LECCIA (EXT)" userId="9cca622e-4bc3-4039-b46f-9ab4e737295d" providerId="ADAL" clId="{E57A626B-CC98-4444-B201-E22BF0296E64}" dt="2024-10-10T13:06:18.086" v="436" actId="478"/>
          <ac:spMkLst>
            <pc:docMk/>
            <pc:sldMk cId="2331327528" sldId="2145707519"/>
            <ac:spMk id="4" creationId="{4792C001-99D9-C083-8C74-9D7655158C50}"/>
          </ac:spMkLst>
        </pc:spChg>
        <pc:spChg chg="add del mod">
          <ac:chgData name="Daphné LECCIA (EXT)" userId="9cca622e-4bc3-4039-b46f-9ab4e737295d" providerId="ADAL" clId="{E57A626B-CC98-4444-B201-E22BF0296E64}" dt="2024-10-10T14:26:56.886" v="753" actId="20577"/>
          <ac:spMkLst>
            <pc:docMk/>
            <pc:sldMk cId="2331327528" sldId="2145707519"/>
            <ac:spMk id="7" creationId="{34656184-B4AD-A61D-8541-CCA19B4AEF39}"/>
          </ac:spMkLst>
        </pc:spChg>
        <pc:spChg chg="mod">
          <ac:chgData name="Daphné LECCIA (EXT)" userId="9cca622e-4bc3-4039-b46f-9ab4e737295d" providerId="ADAL" clId="{E57A626B-CC98-4444-B201-E22BF0296E64}" dt="2024-10-10T14:27:50.546" v="772" actId="20577"/>
          <ac:spMkLst>
            <pc:docMk/>
            <pc:sldMk cId="2331327528" sldId="2145707519"/>
            <ac:spMk id="15362" creationId="{197EEB82-86A0-4B16-8084-3BA90F30B231}"/>
          </ac:spMkLst>
        </pc:spChg>
      </pc:sldChg>
      <pc:sldChg chg="modSp mod">
        <pc:chgData name="Daphné LECCIA (EXT)" userId="9cca622e-4bc3-4039-b46f-9ab4e737295d" providerId="ADAL" clId="{E57A626B-CC98-4444-B201-E22BF0296E64}" dt="2024-10-10T14:27:57.143" v="777" actId="20577"/>
        <pc:sldMkLst>
          <pc:docMk/>
          <pc:sldMk cId="4291282529" sldId="2145707520"/>
        </pc:sldMkLst>
        <pc:spChg chg="mod">
          <ac:chgData name="Daphné LECCIA (EXT)" userId="9cca622e-4bc3-4039-b46f-9ab4e737295d" providerId="ADAL" clId="{E57A626B-CC98-4444-B201-E22BF0296E64}" dt="2024-10-10T14:27:57.143" v="777" actId="20577"/>
          <ac:spMkLst>
            <pc:docMk/>
            <pc:sldMk cId="4291282529" sldId="2145707520"/>
            <ac:spMk id="2" creationId="{72283EBB-8449-DF49-E8AC-B6C9869DDAA5}"/>
          </ac:spMkLst>
        </pc:spChg>
        <pc:spChg chg="mod">
          <ac:chgData name="Daphné LECCIA (EXT)" userId="9cca622e-4bc3-4039-b46f-9ab4e737295d" providerId="ADAL" clId="{E57A626B-CC98-4444-B201-E22BF0296E64}" dt="2024-10-10T14:27:40.821" v="767" actId="20577"/>
          <ac:spMkLst>
            <pc:docMk/>
            <pc:sldMk cId="4291282529" sldId="2145707520"/>
            <ac:spMk id="5" creationId="{89113E80-BB8C-C507-D298-5B2019C08455}"/>
          </ac:spMkLst>
        </pc:spChg>
        <pc:spChg chg="mod">
          <ac:chgData name="Daphné LECCIA (EXT)" userId="9cca622e-4bc3-4039-b46f-9ab4e737295d" providerId="ADAL" clId="{E57A626B-CC98-4444-B201-E22BF0296E64}" dt="2024-10-10T14:27:38.905" v="766" actId="20577"/>
          <ac:spMkLst>
            <pc:docMk/>
            <pc:sldMk cId="4291282529" sldId="2145707520"/>
            <ac:spMk id="8" creationId="{845A5C5D-0E3D-4515-07ED-74EBB672CE9F}"/>
          </ac:spMkLst>
        </pc:spChg>
      </pc:sldChg>
      <pc:sldChg chg="modSp mod">
        <pc:chgData name="Daphné LECCIA (EXT)" userId="9cca622e-4bc3-4039-b46f-9ab4e737295d" providerId="ADAL" clId="{E57A626B-CC98-4444-B201-E22BF0296E64}" dt="2024-10-10T14:27:07.350" v="757" actId="20577"/>
        <pc:sldMkLst>
          <pc:docMk/>
          <pc:sldMk cId="823607106" sldId="2145707521"/>
        </pc:sldMkLst>
        <pc:spChg chg="mod">
          <ac:chgData name="Daphné LECCIA (EXT)" userId="9cca622e-4bc3-4039-b46f-9ab4e737295d" providerId="ADAL" clId="{E57A626B-CC98-4444-B201-E22BF0296E64}" dt="2024-10-10T13:05:01.265" v="417" actId="20577"/>
          <ac:spMkLst>
            <pc:docMk/>
            <pc:sldMk cId="823607106" sldId="2145707521"/>
            <ac:spMk id="3" creationId="{23D0FD91-4747-9B9A-31DB-3B9CC9BBC1BF}"/>
          </ac:spMkLst>
        </pc:spChg>
        <pc:spChg chg="mod">
          <ac:chgData name="Daphné LECCIA (EXT)" userId="9cca622e-4bc3-4039-b46f-9ab4e737295d" providerId="ADAL" clId="{E57A626B-CC98-4444-B201-E22BF0296E64}" dt="2024-10-10T14:27:07.350" v="757" actId="20577"/>
          <ac:spMkLst>
            <pc:docMk/>
            <pc:sldMk cId="823607106" sldId="2145707521"/>
            <ac:spMk id="15362" creationId="{197EEB82-86A0-4B16-8084-3BA90F30B231}"/>
          </ac:spMkLst>
        </pc:spChg>
      </pc:sldChg>
      <pc:sldChg chg="modSp mod">
        <pc:chgData name="Daphné LECCIA (EXT)" userId="9cca622e-4bc3-4039-b46f-9ab4e737295d" providerId="ADAL" clId="{E57A626B-CC98-4444-B201-E22BF0296E64}" dt="2024-10-10T14:30:55.659" v="917" actId="20577"/>
        <pc:sldMkLst>
          <pc:docMk/>
          <pc:sldMk cId="2283742736" sldId="2145707522"/>
        </pc:sldMkLst>
        <pc:spChg chg="mod">
          <ac:chgData name="Daphné LECCIA (EXT)" userId="9cca622e-4bc3-4039-b46f-9ab4e737295d" providerId="ADAL" clId="{E57A626B-CC98-4444-B201-E22BF0296E64}" dt="2024-10-10T14:30:53.279" v="915" actId="20577"/>
          <ac:spMkLst>
            <pc:docMk/>
            <pc:sldMk cId="2283742736" sldId="2145707522"/>
            <ac:spMk id="2" creationId="{72283EBB-8449-DF49-E8AC-B6C9869DDAA5}"/>
          </ac:spMkLst>
        </pc:spChg>
        <pc:spChg chg="mod">
          <ac:chgData name="Daphné LECCIA (EXT)" userId="9cca622e-4bc3-4039-b46f-9ab4e737295d" providerId="ADAL" clId="{E57A626B-CC98-4444-B201-E22BF0296E64}" dt="2024-10-10T14:30:55.659" v="917" actId="20577"/>
          <ac:spMkLst>
            <pc:docMk/>
            <pc:sldMk cId="2283742736" sldId="2145707522"/>
            <ac:spMk id="5" creationId="{FB9A5816-C8F3-B23F-B1CD-477ED8453816}"/>
          </ac:spMkLst>
        </pc:spChg>
      </pc:sldChg>
      <pc:sldChg chg="addSp modSp mod">
        <pc:chgData name="Daphné LECCIA (EXT)" userId="9cca622e-4bc3-4039-b46f-9ab4e737295d" providerId="ADAL" clId="{E57A626B-CC98-4444-B201-E22BF0296E64}" dt="2024-10-10T14:27:22.600" v="763" actId="20577"/>
        <pc:sldMkLst>
          <pc:docMk/>
          <pc:sldMk cId="3502652869" sldId="2145707524"/>
        </pc:sldMkLst>
        <pc:spChg chg="add mod">
          <ac:chgData name="Daphné LECCIA (EXT)" userId="9cca622e-4bc3-4039-b46f-9ab4e737295d" providerId="ADAL" clId="{E57A626B-CC98-4444-B201-E22BF0296E64}" dt="2024-10-10T13:04:06.883" v="412" actId="1036"/>
          <ac:spMkLst>
            <pc:docMk/>
            <pc:sldMk cId="3502652869" sldId="2145707524"/>
            <ac:spMk id="4" creationId="{F2594CA2-367C-2A94-F828-91A791C64342}"/>
          </ac:spMkLst>
        </pc:spChg>
        <pc:spChg chg="add mod">
          <ac:chgData name="Daphné LECCIA (EXT)" userId="9cca622e-4bc3-4039-b46f-9ab4e737295d" providerId="ADAL" clId="{E57A626B-CC98-4444-B201-E22BF0296E64}" dt="2024-10-10T13:04:06.883" v="412" actId="1036"/>
          <ac:spMkLst>
            <pc:docMk/>
            <pc:sldMk cId="3502652869" sldId="2145707524"/>
            <ac:spMk id="5" creationId="{272C9D4C-1C26-AE96-A1D1-3D0DEC60F48C}"/>
          </ac:spMkLst>
        </pc:spChg>
        <pc:spChg chg="add mod">
          <ac:chgData name="Daphné LECCIA (EXT)" userId="9cca622e-4bc3-4039-b46f-9ab4e737295d" providerId="ADAL" clId="{E57A626B-CC98-4444-B201-E22BF0296E64}" dt="2024-10-10T13:04:06.883" v="412" actId="1036"/>
          <ac:spMkLst>
            <pc:docMk/>
            <pc:sldMk cId="3502652869" sldId="2145707524"/>
            <ac:spMk id="6" creationId="{B5B8B8D4-494B-9910-CDC0-25D920070432}"/>
          </ac:spMkLst>
        </pc:spChg>
        <pc:spChg chg="add mod">
          <ac:chgData name="Daphné LECCIA (EXT)" userId="9cca622e-4bc3-4039-b46f-9ab4e737295d" providerId="ADAL" clId="{E57A626B-CC98-4444-B201-E22BF0296E64}" dt="2024-10-10T14:26:41.249" v="742" actId="20577"/>
          <ac:spMkLst>
            <pc:docMk/>
            <pc:sldMk cId="3502652869" sldId="2145707524"/>
            <ac:spMk id="7" creationId="{E1B032D8-F557-33E1-D732-603BFF4FB035}"/>
          </ac:spMkLst>
        </pc:spChg>
        <pc:spChg chg="add mod">
          <ac:chgData name="Daphné LECCIA (EXT)" userId="9cca622e-4bc3-4039-b46f-9ab4e737295d" providerId="ADAL" clId="{E57A626B-CC98-4444-B201-E22BF0296E64}" dt="2024-10-10T13:04:15.510" v="413" actId="1076"/>
          <ac:spMkLst>
            <pc:docMk/>
            <pc:sldMk cId="3502652869" sldId="2145707524"/>
            <ac:spMk id="8" creationId="{FA16CE26-36CF-4BA2-38DB-19D4C98F80C2}"/>
          </ac:spMkLst>
        </pc:spChg>
        <pc:spChg chg="mod">
          <ac:chgData name="Daphné LECCIA (EXT)" userId="9cca622e-4bc3-4039-b46f-9ab4e737295d" providerId="ADAL" clId="{E57A626B-CC98-4444-B201-E22BF0296E64}" dt="2024-10-10T13:02:10.702" v="349" actId="1038"/>
          <ac:spMkLst>
            <pc:docMk/>
            <pc:sldMk cId="3502652869" sldId="2145707524"/>
            <ac:spMk id="9" creationId="{560561E5-F84D-CD76-9982-D8EFF8FB5D97}"/>
          </ac:spMkLst>
        </pc:spChg>
        <pc:spChg chg="mod">
          <ac:chgData name="Daphné LECCIA (EXT)" userId="9cca622e-4bc3-4039-b46f-9ab4e737295d" providerId="ADAL" clId="{E57A626B-CC98-4444-B201-E22BF0296E64}" dt="2024-10-10T12:52:20.681" v="52" actId="1035"/>
          <ac:spMkLst>
            <pc:docMk/>
            <pc:sldMk cId="3502652869" sldId="2145707524"/>
            <ac:spMk id="10" creationId="{F3E1767F-BC4C-84FD-C10B-E351B5E466FA}"/>
          </ac:spMkLst>
        </pc:spChg>
        <pc:spChg chg="mod">
          <ac:chgData name="Daphné LECCIA (EXT)" userId="9cca622e-4bc3-4039-b46f-9ab4e737295d" providerId="ADAL" clId="{E57A626B-CC98-4444-B201-E22BF0296E64}" dt="2024-10-10T14:26:43.062" v="743" actId="20577"/>
          <ac:spMkLst>
            <pc:docMk/>
            <pc:sldMk cId="3502652869" sldId="2145707524"/>
            <ac:spMk id="11" creationId="{4B405D3B-FA4A-AFCC-CEF4-3C0873FE030D}"/>
          </ac:spMkLst>
        </pc:spChg>
        <pc:spChg chg="mod">
          <ac:chgData name="Daphné LECCIA (EXT)" userId="9cca622e-4bc3-4039-b46f-9ab4e737295d" providerId="ADAL" clId="{E57A626B-CC98-4444-B201-E22BF0296E64}" dt="2024-10-10T13:04:01.070" v="399" actId="1036"/>
          <ac:spMkLst>
            <pc:docMk/>
            <pc:sldMk cId="3502652869" sldId="2145707524"/>
            <ac:spMk id="12" creationId="{B1E4A8C4-5E28-1A87-0EAA-4AC284B331E5}"/>
          </ac:spMkLst>
        </pc:spChg>
        <pc:spChg chg="add mod">
          <ac:chgData name="Daphné LECCIA (EXT)" userId="9cca622e-4bc3-4039-b46f-9ab4e737295d" providerId="ADAL" clId="{E57A626B-CC98-4444-B201-E22BF0296E64}" dt="2024-10-10T13:07:02.436" v="450" actId="20577"/>
          <ac:spMkLst>
            <pc:docMk/>
            <pc:sldMk cId="3502652869" sldId="2145707524"/>
            <ac:spMk id="13" creationId="{DC113C1A-95D5-0297-C737-F631D1CE7A05}"/>
          </ac:spMkLst>
        </pc:spChg>
        <pc:spChg chg="mod">
          <ac:chgData name="Daphné LECCIA (EXT)" userId="9cca622e-4bc3-4039-b46f-9ab4e737295d" providerId="ADAL" clId="{E57A626B-CC98-4444-B201-E22BF0296E64}" dt="2024-10-10T13:03:43.010" v="384" actId="1035"/>
          <ac:spMkLst>
            <pc:docMk/>
            <pc:sldMk cId="3502652869" sldId="2145707524"/>
            <ac:spMk id="15" creationId="{596DF7CF-DF94-8389-506D-09263978DBD0}"/>
          </ac:spMkLst>
        </pc:spChg>
        <pc:spChg chg="mod">
          <ac:chgData name="Daphné LECCIA (EXT)" userId="9cca622e-4bc3-4039-b46f-9ab4e737295d" providerId="ADAL" clId="{E57A626B-CC98-4444-B201-E22BF0296E64}" dt="2024-10-10T14:27:22.600" v="763" actId="20577"/>
          <ac:spMkLst>
            <pc:docMk/>
            <pc:sldMk cId="3502652869" sldId="2145707524"/>
            <ac:spMk id="16" creationId="{1FFF7B09-8A00-B583-40CF-6F7D0A45FE2F}"/>
          </ac:spMkLst>
        </pc:spChg>
        <pc:spChg chg="mod">
          <ac:chgData name="Daphné LECCIA (EXT)" userId="9cca622e-4bc3-4039-b46f-9ab4e737295d" providerId="ADAL" clId="{E57A626B-CC98-4444-B201-E22BF0296E64}" dt="2024-10-10T12:52:20.681" v="52" actId="1035"/>
          <ac:spMkLst>
            <pc:docMk/>
            <pc:sldMk cId="3502652869" sldId="2145707524"/>
            <ac:spMk id="17" creationId="{A237B826-B2A6-2AE3-877A-6642A9C41A6C}"/>
          </ac:spMkLst>
        </pc:spChg>
        <pc:spChg chg="mod">
          <ac:chgData name="Daphné LECCIA (EXT)" userId="9cca622e-4bc3-4039-b46f-9ab4e737295d" providerId="ADAL" clId="{E57A626B-CC98-4444-B201-E22BF0296E64}" dt="2024-10-10T13:04:01.070" v="399" actId="1036"/>
          <ac:spMkLst>
            <pc:docMk/>
            <pc:sldMk cId="3502652869" sldId="2145707524"/>
            <ac:spMk id="18" creationId="{7E2A1562-A42E-8833-DC98-0CE4FF8667DC}"/>
          </ac:spMkLst>
        </pc:spChg>
        <pc:spChg chg="mod">
          <ac:chgData name="Daphné LECCIA (EXT)" userId="9cca622e-4bc3-4039-b46f-9ab4e737295d" providerId="ADAL" clId="{E57A626B-CC98-4444-B201-E22BF0296E64}" dt="2024-10-10T13:07:04.985" v="452" actId="20577"/>
          <ac:spMkLst>
            <pc:docMk/>
            <pc:sldMk cId="3502652869" sldId="2145707524"/>
            <ac:spMk id="20" creationId="{22A5FDB3-E9F8-A010-5716-618EC9932AFB}"/>
          </ac:spMkLst>
        </pc:spChg>
        <pc:picChg chg="mod">
          <ac:chgData name="Daphné LECCIA (EXT)" userId="9cca622e-4bc3-4039-b46f-9ab4e737295d" providerId="ADAL" clId="{E57A626B-CC98-4444-B201-E22BF0296E64}" dt="2024-10-10T13:02:26.066" v="352" actId="1035"/>
          <ac:picMkLst>
            <pc:docMk/>
            <pc:sldMk cId="3502652869" sldId="2145707524"/>
            <ac:picMk id="24" creationId="{88BE1C50-2F87-5BF0-C855-7EB5A532CEEE}"/>
          </ac:picMkLst>
        </pc:picChg>
        <pc:cxnChg chg="mod">
          <ac:chgData name="Daphné LECCIA (EXT)" userId="9cca622e-4bc3-4039-b46f-9ab4e737295d" providerId="ADAL" clId="{E57A626B-CC98-4444-B201-E22BF0296E64}" dt="2024-10-10T13:04:01.070" v="399" actId="1036"/>
          <ac:cxnSpMkLst>
            <pc:docMk/>
            <pc:sldMk cId="3502652869" sldId="2145707524"/>
            <ac:cxnSpMk id="21" creationId="{DB25068D-84E0-4FFB-B617-B7B7F9C8F904}"/>
          </ac:cxnSpMkLst>
        </pc:cxnChg>
      </pc:sldChg>
      <pc:sldChg chg="modSp mod">
        <pc:chgData name="Daphné LECCIA (EXT)" userId="9cca622e-4bc3-4039-b46f-9ab4e737295d" providerId="ADAL" clId="{E57A626B-CC98-4444-B201-E22BF0296E64}" dt="2024-10-10T14:27:13.256" v="759" actId="20577"/>
        <pc:sldMkLst>
          <pc:docMk/>
          <pc:sldMk cId="672260285" sldId="2145707525"/>
        </pc:sldMkLst>
        <pc:spChg chg="mod">
          <ac:chgData name="Daphné LECCIA (EXT)" userId="9cca622e-4bc3-4039-b46f-9ab4e737295d" providerId="ADAL" clId="{E57A626B-CC98-4444-B201-E22BF0296E64}" dt="2024-10-10T13:05:10.694" v="423" actId="20577"/>
          <ac:spMkLst>
            <pc:docMk/>
            <pc:sldMk cId="672260285" sldId="2145707525"/>
            <ac:spMk id="3" creationId="{23D0FD91-4747-9B9A-31DB-3B9CC9BBC1BF}"/>
          </ac:spMkLst>
        </pc:spChg>
        <pc:spChg chg="mod">
          <ac:chgData name="Daphné LECCIA (EXT)" userId="9cca622e-4bc3-4039-b46f-9ab4e737295d" providerId="ADAL" clId="{E57A626B-CC98-4444-B201-E22BF0296E64}" dt="2024-10-10T14:27:13.256" v="759" actId="20577"/>
          <ac:spMkLst>
            <pc:docMk/>
            <pc:sldMk cId="672260285" sldId="2145707525"/>
            <ac:spMk id="15362" creationId="{197EEB82-86A0-4B16-8084-3BA90F30B231}"/>
          </ac:spMkLst>
        </pc:spChg>
      </pc:sldChg>
      <pc:sldChg chg="addSp modSp mod">
        <pc:chgData name="Daphné LECCIA (EXT)" userId="9cca622e-4bc3-4039-b46f-9ab4e737295d" providerId="ADAL" clId="{E57A626B-CC98-4444-B201-E22BF0296E64}" dt="2024-10-10T14:30:05.751" v="907" actId="1076"/>
        <pc:sldMkLst>
          <pc:docMk/>
          <pc:sldMk cId="1807717795" sldId="2145707527"/>
        </pc:sldMkLst>
        <pc:spChg chg="add mod">
          <ac:chgData name="Daphné LECCIA (EXT)" userId="9cca622e-4bc3-4039-b46f-9ab4e737295d" providerId="ADAL" clId="{E57A626B-CC98-4444-B201-E22BF0296E64}" dt="2024-10-10T14:25:02.177" v="691" actId="1035"/>
          <ac:spMkLst>
            <pc:docMk/>
            <pc:sldMk cId="1807717795" sldId="2145707527"/>
            <ac:spMk id="4" creationId="{B7BA6D33-1358-F394-894A-D5A3A23FB3B5}"/>
          </ac:spMkLst>
        </pc:spChg>
        <pc:spChg chg="add mod">
          <ac:chgData name="Daphné LECCIA (EXT)" userId="9cca622e-4bc3-4039-b46f-9ab4e737295d" providerId="ADAL" clId="{E57A626B-CC98-4444-B201-E22BF0296E64}" dt="2024-10-10T14:30:05.751" v="907" actId="1076"/>
          <ac:spMkLst>
            <pc:docMk/>
            <pc:sldMk cId="1807717795" sldId="2145707527"/>
            <ac:spMk id="5" creationId="{CB823BCA-D4DB-5FB1-0DFC-C8450C0EABC1}"/>
          </ac:spMkLst>
        </pc:spChg>
        <pc:spChg chg="add mod">
          <ac:chgData name="Daphné LECCIA (EXT)" userId="9cca622e-4bc3-4039-b46f-9ab4e737295d" providerId="ADAL" clId="{E57A626B-CC98-4444-B201-E22BF0296E64}" dt="2024-10-10T14:25:02.177" v="691" actId="1035"/>
          <ac:spMkLst>
            <pc:docMk/>
            <pc:sldMk cId="1807717795" sldId="2145707527"/>
            <ac:spMk id="6" creationId="{14CDE1D9-831D-C3BB-71F2-F99FEFE9A63B}"/>
          </ac:spMkLst>
        </pc:spChg>
        <pc:spChg chg="add mod">
          <ac:chgData name="Daphné LECCIA (EXT)" userId="9cca622e-4bc3-4039-b46f-9ab4e737295d" providerId="ADAL" clId="{E57A626B-CC98-4444-B201-E22BF0296E64}" dt="2024-10-10T14:24:18.354" v="682"/>
          <ac:spMkLst>
            <pc:docMk/>
            <pc:sldMk cId="1807717795" sldId="2145707527"/>
            <ac:spMk id="7" creationId="{39F7C8FF-77CC-0E70-3674-7C8BA6E3F4DF}"/>
          </ac:spMkLst>
        </pc:spChg>
        <pc:spChg chg="add mod">
          <ac:chgData name="Daphné LECCIA (EXT)" userId="9cca622e-4bc3-4039-b46f-9ab4e737295d" providerId="ADAL" clId="{E57A626B-CC98-4444-B201-E22BF0296E64}" dt="2024-10-10T14:24:18.354" v="682"/>
          <ac:spMkLst>
            <pc:docMk/>
            <pc:sldMk cId="1807717795" sldId="2145707527"/>
            <ac:spMk id="8" creationId="{AACD5F08-BA23-CF53-C37A-4FFDBB3E40B5}"/>
          </ac:spMkLst>
        </pc:spChg>
        <pc:spChg chg="mod">
          <ac:chgData name="Daphné LECCIA (EXT)" userId="9cca622e-4bc3-4039-b46f-9ab4e737295d" providerId="ADAL" clId="{E57A626B-CC98-4444-B201-E22BF0296E64}" dt="2024-10-10T13:13:17.899" v="616" actId="1035"/>
          <ac:spMkLst>
            <pc:docMk/>
            <pc:sldMk cId="1807717795" sldId="2145707527"/>
            <ac:spMk id="9" creationId="{560561E5-F84D-CD76-9982-D8EFF8FB5D97}"/>
          </ac:spMkLst>
        </pc:spChg>
        <pc:spChg chg="mod">
          <ac:chgData name="Daphné LECCIA (EXT)" userId="9cca622e-4bc3-4039-b46f-9ab4e737295d" providerId="ADAL" clId="{E57A626B-CC98-4444-B201-E22BF0296E64}" dt="2024-10-10T13:13:17.899" v="616" actId="1035"/>
          <ac:spMkLst>
            <pc:docMk/>
            <pc:sldMk cId="1807717795" sldId="2145707527"/>
            <ac:spMk id="10" creationId="{F3E1767F-BC4C-84FD-C10B-E351B5E466FA}"/>
          </ac:spMkLst>
        </pc:spChg>
        <pc:spChg chg="mod">
          <ac:chgData name="Daphné LECCIA (EXT)" userId="9cca622e-4bc3-4039-b46f-9ab4e737295d" providerId="ADAL" clId="{E57A626B-CC98-4444-B201-E22BF0296E64}" dt="2024-10-10T14:26:29.177" v="737" actId="20577"/>
          <ac:spMkLst>
            <pc:docMk/>
            <pc:sldMk cId="1807717795" sldId="2145707527"/>
            <ac:spMk id="11" creationId="{4B405D3B-FA4A-AFCC-CEF4-3C0873FE030D}"/>
          </ac:spMkLst>
        </pc:spChg>
        <pc:spChg chg="mod">
          <ac:chgData name="Daphné LECCIA (EXT)" userId="9cca622e-4bc3-4039-b46f-9ab4e737295d" providerId="ADAL" clId="{E57A626B-CC98-4444-B201-E22BF0296E64}" dt="2024-10-10T14:25:33.578" v="723" actId="1036"/>
          <ac:spMkLst>
            <pc:docMk/>
            <pc:sldMk cId="1807717795" sldId="2145707527"/>
            <ac:spMk id="12" creationId="{B1E4A8C4-5E28-1A87-0EAA-4AC284B331E5}"/>
          </ac:spMkLst>
        </pc:spChg>
        <pc:spChg chg="add mod">
          <ac:chgData name="Daphné LECCIA (EXT)" userId="9cca622e-4bc3-4039-b46f-9ab4e737295d" providerId="ADAL" clId="{E57A626B-CC98-4444-B201-E22BF0296E64}" dt="2024-10-10T14:24:18.354" v="682"/>
          <ac:spMkLst>
            <pc:docMk/>
            <pc:sldMk cId="1807717795" sldId="2145707527"/>
            <ac:spMk id="13" creationId="{61804FD3-4BDD-0447-13E4-889D30B44214}"/>
          </ac:spMkLst>
        </pc:spChg>
        <pc:spChg chg="add mod">
          <ac:chgData name="Daphné LECCIA (EXT)" userId="9cca622e-4bc3-4039-b46f-9ab4e737295d" providerId="ADAL" clId="{E57A626B-CC98-4444-B201-E22BF0296E64}" dt="2024-10-10T14:24:59.286" v="687" actId="1076"/>
          <ac:spMkLst>
            <pc:docMk/>
            <pc:sldMk cId="1807717795" sldId="2145707527"/>
            <ac:spMk id="14" creationId="{201FAEC0-137D-4F31-7690-D9429B8FDE04}"/>
          </ac:spMkLst>
        </pc:spChg>
        <pc:spChg chg="mod">
          <ac:chgData name="Daphné LECCIA (EXT)" userId="9cca622e-4bc3-4039-b46f-9ab4e737295d" providerId="ADAL" clId="{E57A626B-CC98-4444-B201-E22BF0296E64}" dt="2024-10-10T14:25:12.310" v="711" actId="1036"/>
          <ac:spMkLst>
            <pc:docMk/>
            <pc:sldMk cId="1807717795" sldId="2145707527"/>
            <ac:spMk id="15" creationId="{596DF7CF-DF94-8389-506D-09263978DBD0}"/>
          </ac:spMkLst>
        </pc:spChg>
        <pc:spChg chg="mod">
          <ac:chgData name="Daphné LECCIA (EXT)" userId="9cca622e-4bc3-4039-b46f-9ab4e737295d" providerId="ADAL" clId="{E57A626B-CC98-4444-B201-E22BF0296E64}" dt="2024-10-10T14:26:01.305" v="733" actId="20577"/>
          <ac:spMkLst>
            <pc:docMk/>
            <pc:sldMk cId="1807717795" sldId="2145707527"/>
            <ac:spMk id="16" creationId="{1FFF7B09-8A00-B583-40CF-6F7D0A45FE2F}"/>
          </ac:spMkLst>
        </pc:spChg>
        <pc:spChg chg="mod">
          <ac:chgData name="Daphné LECCIA (EXT)" userId="9cca622e-4bc3-4039-b46f-9ab4e737295d" providerId="ADAL" clId="{E57A626B-CC98-4444-B201-E22BF0296E64}" dt="2024-10-10T13:13:17.899" v="616" actId="1035"/>
          <ac:spMkLst>
            <pc:docMk/>
            <pc:sldMk cId="1807717795" sldId="2145707527"/>
            <ac:spMk id="17" creationId="{A237B826-B2A6-2AE3-877A-6642A9C41A6C}"/>
          </ac:spMkLst>
        </pc:spChg>
        <pc:spChg chg="mod">
          <ac:chgData name="Daphné LECCIA (EXT)" userId="9cca622e-4bc3-4039-b46f-9ab4e737295d" providerId="ADAL" clId="{E57A626B-CC98-4444-B201-E22BF0296E64}" dt="2024-10-10T14:25:33.578" v="723" actId="1036"/>
          <ac:spMkLst>
            <pc:docMk/>
            <pc:sldMk cId="1807717795" sldId="2145707527"/>
            <ac:spMk id="18" creationId="{7E2A1562-A42E-8833-DC98-0CE4FF8667DC}"/>
          </ac:spMkLst>
        </pc:spChg>
        <pc:spChg chg="add mod">
          <ac:chgData name="Daphné LECCIA (EXT)" userId="9cca622e-4bc3-4039-b46f-9ab4e737295d" providerId="ADAL" clId="{E57A626B-CC98-4444-B201-E22BF0296E64}" dt="2024-10-10T14:24:59.286" v="687" actId="1076"/>
          <ac:spMkLst>
            <pc:docMk/>
            <pc:sldMk cId="1807717795" sldId="2145707527"/>
            <ac:spMk id="19" creationId="{81F6C544-2E4F-0E7E-109E-980CAD6F7FC7}"/>
          </ac:spMkLst>
        </pc:spChg>
        <pc:spChg chg="mod">
          <ac:chgData name="Daphné LECCIA (EXT)" userId="9cca622e-4bc3-4039-b46f-9ab4e737295d" providerId="ADAL" clId="{E57A626B-CC98-4444-B201-E22BF0296E64}" dt="2024-10-10T14:25:58.095" v="731" actId="20577"/>
          <ac:spMkLst>
            <pc:docMk/>
            <pc:sldMk cId="1807717795" sldId="2145707527"/>
            <ac:spMk id="20" creationId="{22A5FDB3-E9F8-A010-5716-618EC9932AFB}"/>
          </ac:spMkLst>
        </pc:spChg>
        <pc:spChg chg="add mod">
          <ac:chgData name="Daphné LECCIA (EXT)" userId="9cca622e-4bc3-4039-b46f-9ab4e737295d" providerId="ADAL" clId="{E57A626B-CC98-4444-B201-E22BF0296E64}" dt="2024-10-10T14:24:59.286" v="687" actId="1076"/>
          <ac:spMkLst>
            <pc:docMk/>
            <pc:sldMk cId="1807717795" sldId="2145707527"/>
            <ac:spMk id="22" creationId="{31F26DB2-0825-8421-1CEF-28EAC8A7236D}"/>
          </ac:spMkLst>
        </pc:spChg>
        <pc:spChg chg="add mod">
          <ac:chgData name="Daphné LECCIA (EXT)" userId="9cca622e-4bc3-4039-b46f-9ab4e737295d" providerId="ADAL" clId="{E57A626B-CC98-4444-B201-E22BF0296E64}" dt="2024-10-10T14:26:27.209" v="736" actId="20577"/>
          <ac:spMkLst>
            <pc:docMk/>
            <pc:sldMk cId="1807717795" sldId="2145707527"/>
            <ac:spMk id="25" creationId="{6243651A-8A33-C7AE-88A2-20A9FA6E073A}"/>
          </ac:spMkLst>
        </pc:spChg>
        <pc:spChg chg="add mod">
          <ac:chgData name="Daphné LECCIA (EXT)" userId="9cca622e-4bc3-4039-b46f-9ab4e737295d" providerId="ADAL" clId="{E57A626B-CC98-4444-B201-E22BF0296E64}" dt="2024-10-10T14:25:23.460" v="712"/>
          <ac:spMkLst>
            <pc:docMk/>
            <pc:sldMk cId="1807717795" sldId="2145707527"/>
            <ac:spMk id="26" creationId="{541650AC-AAB8-DBC5-D703-DA5FA2882DA3}"/>
          </ac:spMkLst>
        </pc:spChg>
        <pc:spChg chg="add mod">
          <ac:chgData name="Daphné LECCIA (EXT)" userId="9cca622e-4bc3-4039-b46f-9ab4e737295d" providerId="ADAL" clId="{E57A626B-CC98-4444-B201-E22BF0296E64}" dt="2024-10-10T14:25:23.460" v="712"/>
          <ac:spMkLst>
            <pc:docMk/>
            <pc:sldMk cId="1807717795" sldId="2145707527"/>
            <ac:spMk id="27" creationId="{F27CBA24-24F0-26EA-A19C-7DFD90F16BF6}"/>
          </ac:spMkLst>
        </pc:spChg>
        <pc:picChg chg="mod">
          <ac:chgData name="Daphné LECCIA (EXT)" userId="9cca622e-4bc3-4039-b46f-9ab4e737295d" providerId="ADAL" clId="{E57A626B-CC98-4444-B201-E22BF0296E64}" dt="2024-10-10T14:24:54.032" v="686" actId="1076"/>
          <ac:picMkLst>
            <pc:docMk/>
            <pc:sldMk cId="1807717795" sldId="2145707527"/>
            <ac:picMk id="24" creationId="{88BE1C50-2F87-5BF0-C855-7EB5A532CEEE}"/>
          </ac:picMkLst>
        </pc:picChg>
        <pc:cxnChg chg="mod">
          <ac:chgData name="Daphné LECCIA (EXT)" userId="9cca622e-4bc3-4039-b46f-9ab4e737295d" providerId="ADAL" clId="{E57A626B-CC98-4444-B201-E22BF0296E64}" dt="2024-10-10T14:25:33.578" v="723" actId="1036"/>
          <ac:cxnSpMkLst>
            <pc:docMk/>
            <pc:sldMk cId="1807717795" sldId="2145707527"/>
            <ac:cxnSpMk id="21" creationId="{DB25068D-84E0-4FFB-B617-B7B7F9C8F904}"/>
          </ac:cxnSpMkLst>
        </pc:cxnChg>
      </pc:sldChg>
      <pc:sldChg chg="addSp delSp modSp add mod">
        <pc:chgData name="Daphné LECCIA (EXT)" userId="9cca622e-4bc3-4039-b46f-9ab4e737295d" providerId="ADAL" clId="{E57A626B-CC98-4444-B201-E22BF0296E64}" dt="2024-10-10T13:13:01.919" v="591" actId="20577"/>
        <pc:sldMkLst>
          <pc:docMk/>
          <pc:sldMk cId="2351706996" sldId="2145707528"/>
        </pc:sldMkLst>
        <pc:spChg chg="del">
          <ac:chgData name="Daphné LECCIA (EXT)" userId="9cca622e-4bc3-4039-b46f-9ab4e737295d" providerId="ADAL" clId="{E57A626B-CC98-4444-B201-E22BF0296E64}" dt="2024-10-10T13:05:29.866" v="425" actId="478"/>
          <ac:spMkLst>
            <pc:docMk/>
            <pc:sldMk cId="2351706996" sldId="2145707528"/>
            <ac:spMk id="3" creationId="{53E031BC-EEC0-9B7A-6FCA-724521D2C387}"/>
          </ac:spMkLst>
        </pc:spChg>
        <pc:spChg chg="mod">
          <ac:chgData name="Daphné LECCIA (EXT)" userId="9cca622e-4bc3-4039-b46f-9ab4e737295d" providerId="ADAL" clId="{E57A626B-CC98-4444-B201-E22BF0296E64}" dt="2024-10-10T13:12:34.675" v="583" actId="20577"/>
          <ac:spMkLst>
            <pc:docMk/>
            <pc:sldMk cId="2351706996" sldId="2145707528"/>
            <ac:spMk id="4" creationId="{4792C001-99D9-C083-8C74-9D7655158C50}"/>
          </ac:spMkLst>
        </pc:spChg>
        <pc:spChg chg="del">
          <ac:chgData name="Daphné LECCIA (EXT)" userId="9cca622e-4bc3-4039-b46f-9ab4e737295d" providerId="ADAL" clId="{E57A626B-CC98-4444-B201-E22BF0296E64}" dt="2024-10-10T13:05:29.866" v="425" actId="478"/>
          <ac:spMkLst>
            <pc:docMk/>
            <pc:sldMk cId="2351706996" sldId="2145707528"/>
            <ac:spMk id="5" creationId="{BA15768B-65A4-FBC8-3415-D7D17D887F8C}"/>
          </ac:spMkLst>
        </pc:spChg>
        <pc:spChg chg="del">
          <ac:chgData name="Daphné LECCIA (EXT)" userId="9cca622e-4bc3-4039-b46f-9ab4e737295d" providerId="ADAL" clId="{E57A626B-CC98-4444-B201-E22BF0296E64}" dt="2024-10-10T13:05:29.866" v="425" actId="478"/>
          <ac:spMkLst>
            <pc:docMk/>
            <pc:sldMk cId="2351706996" sldId="2145707528"/>
            <ac:spMk id="6" creationId="{B56E4EDE-155E-ECC0-8547-ED5738B5500F}"/>
          </ac:spMkLst>
        </pc:spChg>
        <pc:spChg chg="mod">
          <ac:chgData name="Daphné LECCIA (EXT)" userId="9cca622e-4bc3-4039-b46f-9ab4e737295d" providerId="ADAL" clId="{E57A626B-CC98-4444-B201-E22BF0296E64}" dt="2024-10-10T13:12:56.060" v="587" actId="20577"/>
          <ac:spMkLst>
            <pc:docMk/>
            <pc:sldMk cId="2351706996" sldId="2145707528"/>
            <ac:spMk id="7" creationId="{34656184-B4AD-A61D-8541-CCA19B4AEF39}"/>
          </ac:spMkLst>
        </pc:spChg>
        <pc:spChg chg="del">
          <ac:chgData name="Daphné LECCIA (EXT)" userId="9cca622e-4bc3-4039-b46f-9ab4e737295d" providerId="ADAL" clId="{E57A626B-CC98-4444-B201-E22BF0296E64}" dt="2024-10-10T13:05:34.106" v="426" actId="478"/>
          <ac:spMkLst>
            <pc:docMk/>
            <pc:sldMk cId="2351706996" sldId="2145707528"/>
            <ac:spMk id="8" creationId="{EFA33CF0-7D1F-D0EC-D985-962BACDCBD02}"/>
          </ac:spMkLst>
        </pc:spChg>
        <pc:spChg chg="add mod">
          <ac:chgData name="Daphné LECCIA (EXT)" userId="9cca622e-4bc3-4039-b46f-9ab4e737295d" providerId="ADAL" clId="{E57A626B-CC98-4444-B201-E22BF0296E64}" dt="2024-10-10T13:12:38.394" v="585" actId="20577"/>
          <ac:spMkLst>
            <pc:docMk/>
            <pc:sldMk cId="2351706996" sldId="2145707528"/>
            <ac:spMk id="9" creationId="{6B3C858B-71A1-FE4B-491F-67482D08928C}"/>
          </ac:spMkLst>
        </pc:spChg>
        <pc:spChg chg="add mod">
          <ac:chgData name="Daphné LECCIA (EXT)" userId="9cca622e-4bc3-4039-b46f-9ab4e737295d" providerId="ADAL" clId="{E57A626B-CC98-4444-B201-E22BF0296E64}" dt="2024-10-10T13:12:59.028" v="589" actId="20577"/>
          <ac:spMkLst>
            <pc:docMk/>
            <pc:sldMk cId="2351706996" sldId="2145707528"/>
            <ac:spMk id="10" creationId="{7A148FDA-90BC-2CD1-43B1-D3C177DCDC82}"/>
          </ac:spMkLst>
        </pc:spChg>
        <pc:spChg chg="add mod">
          <ac:chgData name="Daphné LECCIA (EXT)" userId="9cca622e-4bc3-4039-b46f-9ab4e737295d" providerId="ADAL" clId="{E57A626B-CC98-4444-B201-E22BF0296E64}" dt="2024-10-10T13:11:47.140" v="581" actId="1076"/>
          <ac:spMkLst>
            <pc:docMk/>
            <pc:sldMk cId="2351706996" sldId="2145707528"/>
            <ac:spMk id="11" creationId="{A4EE83A6-9D39-735C-3888-BB41B23FEE80}"/>
          </ac:spMkLst>
        </pc:spChg>
        <pc:spChg chg="add mod">
          <ac:chgData name="Daphné LECCIA (EXT)" userId="9cca622e-4bc3-4039-b46f-9ab4e737295d" providerId="ADAL" clId="{E57A626B-CC98-4444-B201-E22BF0296E64}" dt="2024-10-10T13:13:01.919" v="591" actId="20577"/>
          <ac:spMkLst>
            <pc:docMk/>
            <pc:sldMk cId="2351706996" sldId="2145707528"/>
            <ac:spMk id="12" creationId="{395E865E-73EA-DAFE-8EB0-7F39DA6ED10F}"/>
          </ac:spMkLst>
        </pc:spChg>
        <pc:spChg chg="del">
          <ac:chgData name="Daphné LECCIA (EXT)" userId="9cca622e-4bc3-4039-b46f-9ab4e737295d" providerId="ADAL" clId="{E57A626B-CC98-4444-B201-E22BF0296E64}" dt="2024-10-10T13:05:34.106" v="426" actId="478"/>
          <ac:spMkLst>
            <pc:docMk/>
            <pc:sldMk cId="2351706996" sldId="2145707528"/>
            <ac:spMk id="15" creationId="{7E6B268E-B4E7-FCD1-9003-E968790BC796}"/>
          </ac:spMkLst>
        </pc:spChg>
        <pc:spChg chg="del">
          <ac:chgData name="Daphné LECCIA (EXT)" userId="9cca622e-4bc3-4039-b46f-9ab4e737295d" providerId="ADAL" clId="{E57A626B-CC98-4444-B201-E22BF0296E64}" dt="2024-10-10T13:05:34.106" v="426" actId="478"/>
          <ac:spMkLst>
            <pc:docMk/>
            <pc:sldMk cId="2351706996" sldId="2145707528"/>
            <ac:spMk id="16" creationId="{314F3440-84E4-D790-BEB9-18FA18A6AE90}"/>
          </ac:spMkLst>
        </pc:spChg>
        <pc:spChg chg="del">
          <ac:chgData name="Daphné LECCIA (EXT)" userId="9cca622e-4bc3-4039-b46f-9ab4e737295d" providerId="ADAL" clId="{E57A626B-CC98-4444-B201-E22BF0296E64}" dt="2024-10-10T13:05:37.930" v="427" actId="478"/>
          <ac:spMkLst>
            <pc:docMk/>
            <pc:sldMk cId="2351706996" sldId="2145707528"/>
            <ac:spMk id="17" creationId="{BFA6D6AB-B1DD-8BC4-A0E2-45C386F223CD}"/>
          </ac:spMkLst>
        </pc:spChg>
        <pc:spChg chg="del">
          <ac:chgData name="Daphné LECCIA (EXT)" userId="9cca622e-4bc3-4039-b46f-9ab4e737295d" providerId="ADAL" clId="{E57A626B-CC98-4444-B201-E22BF0296E64}" dt="2024-10-10T13:05:34.106" v="426" actId="478"/>
          <ac:spMkLst>
            <pc:docMk/>
            <pc:sldMk cId="2351706996" sldId="2145707528"/>
            <ac:spMk id="18" creationId="{123E7FBC-22CA-1826-0C50-BE01F011BE50}"/>
          </ac:spMkLst>
        </pc:spChg>
        <pc:spChg chg="del">
          <ac:chgData name="Daphné LECCIA (EXT)" userId="9cca622e-4bc3-4039-b46f-9ab4e737295d" providerId="ADAL" clId="{E57A626B-CC98-4444-B201-E22BF0296E64}" dt="2024-10-10T13:05:37.930" v="427" actId="478"/>
          <ac:spMkLst>
            <pc:docMk/>
            <pc:sldMk cId="2351706996" sldId="2145707528"/>
            <ac:spMk id="19" creationId="{FAF5CAD0-52BF-CE50-AEF5-5DD3FF8B68D5}"/>
          </ac:spMkLst>
        </pc:spChg>
        <pc:spChg chg="del">
          <ac:chgData name="Daphné LECCIA (EXT)" userId="9cca622e-4bc3-4039-b46f-9ab4e737295d" providerId="ADAL" clId="{E57A626B-CC98-4444-B201-E22BF0296E64}" dt="2024-10-10T13:05:34.106" v="426" actId="478"/>
          <ac:spMkLst>
            <pc:docMk/>
            <pc:sldMk cId="2351706996" sldId="2145707528"/>
            <ac:spMk id="20" creationId="{E9FCD29D-C8C4-EF65-0754-393904A72326}"/>
          </ac:spMkLst>
        </pc:spChg>
        <pc:spChg chg="mod">
          <ac:chgData name="Daphné LECCIA (EXT)" userId="9cca622e-4bc3-4039-b46f-9ab4e737295d" providerId="ADAL" clId="{E57A626B-CC98-4444-B201-E22BF0296E64}" dt="2024-10-10T13:07:29.402" v="461" actId="20577"/>
          <ac:spMkLst>
            <pc:docMk/>
            <pc:sldMk cId="2351706996" sldId="2145707528"/>
            <ac:spMk id="15362" creationId="{197EEB82-86A0-4B16-8084-3BA90F30B231}"/>
          </ac:spMkLst>
        </pc:spChg>
      </pc:sldChg>
      <pc:sldChg chg="modSp add mod">
        <pc:chgData name="Daphné LECCIA (EXT)" userId="9cca622e-4bc3-4039-b46f-9ab4e737295d" providerId="ADAL" clId="{E57A626B-CC98-4444-B201-E22BF0296E64}" dt="2024-10-10T14:32:59.765" v="958" actId="1076"/>
        <pc:sldMkLst>
          <pc:docMk/>
          <pc:sldMk cId="2716894073" sldId="2145707529"/>
        </pc:sldMkLst>
        <pc:spChg chg="mod">
          <ac:chgData name="Daphné LECCIA (EXT)" userId="9cca622e-4bc3-4039-b46f-9ab4e737295d" providerId="ADAL" clId="{E57A626B-CC98-4444-B201-E22BF0296E64}" dt="2024-10-10T14:32:57.107" v="957" actId="1076"/>
          <ac:spMkLst>
            <pc:docMk/>
            <pc:sldMk cId="2716894073" sldId="2145707529"/>
            <ac:spMk id="4" creationId="{4792C001-99D9-C083-8C74-9D7655158C50}"/>
          </ac:spMkLst>
        </pc:spChg>
        <pc:spChg chg="mod">
          <ac:chgData name="Daphné LECCIA (EXT)" userId="9cca622e-4bc3-4039-b46f-9ab4e737295d" providerId="ADAL" clId="{E57A626B-CC98-4444-B201-E22BF0296E64}" dt="2024-10-10T14:32:48.529" v="955" actId="14100"/>
          <ac:spMkLst>
            <pc:docMk/>
            <pc:sldMk cId="2716894073" sldId="2145707529"/>
            <ac:spMk id="9" creationId="{6B3C858B-71A1-FE4B-491F-67482D08928C}"/>
          </ac:spMkLst>
        </pc:spChg>
        <pc:spChg chg="mod">
          <ac:chgData name="Daphné LECCIA (EXT)" userId="9cca622e-4bc3-4039-b46f-9ab4e737295d" providerId="ADAL" clId="{E57A626B-CC98-4444-B201-E22BF0296E64}" dt="2024-10-10T14:32:59.765" v="958" actId="1076"/>
          <ac:spMkLst>
            <pc:docMk/>
            <pc:sldMk cId="2716894073" sldId="2145707529"/>
            <ac:spMk id="11" creationId="{A4EE83A6-9D39-735C-3888-BB41B23FEE80}"/>
          </ac:spMkLst>
        </pc:spChg>
        <pc:spChg chg="mod">
          <ac:chgData name="Daphné LECCIA (EXT)" userId="9cca622e-4bc3-4039-b46f-9ab4e737295d" providerId="ADAL" clId="{E57A626B-CC98-4444-B201-E22BF0296E64}" dt="2024-10-10T14:28:25.792" v="781"/>
          <ac:spMkLst>
            <pc:docMk/>
            <pc:sldMk cId="2716894073" sldId="2145707529"/>
            <ac:spMk id="15362" creationId="{197EEB82-86A0-4B16-8084-3BA90F30B23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DF85E2-0033-46C9-AA53-6B66F1EB5E55}" type="datetimeFigureOut">
              <a:rPr lang="fr-FR" smtClean="0"/>
              <a:t>20/10/2024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9B1BE0-35BF-4359-90F8-98F89D351B3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92730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89287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87940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9570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885553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4252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7790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Google Shape;160;g145c946cf0e_0_4:notes">
            <a:extLst>
              <a:ext uri="{FF2B5EF4-FFF2-40B4-BE49-F238E27FC236}">
                <a16:creationId xmlns:a16="http://schemas.microsoft.com/office/drawing/2014/main" id="{883270DA-990D-489D-AA75-7B45C6AF0574}"/>
              </a:ext>
            </a:extLst>
          </p:cNvPr>
          <p:cNvSpPr>
            <a:spLocks noGrp="1" noRot="1" noChangeAspect="1" noTextEdit="1"/>
          </p:cNvSpPr>
          <p:nvPr>
            <p:ph type="sldImg" idx="2"/>
          </p:nvPr>
        </p:nvSpPr>
        <p:spPr>
          <a:noFill/>
          <a:ln>
            <a:headEnd/>
            <a:tailEnd/>
          </a:ln>
        </p:spPr>
      </p:sp>
      <p:sp>
        <p:nvSpPr>
          <p:cNvPr id="16387" name="Google Shape;161;g145c946cf0e_0_4:notes">
            <a:extLst>
              <a:ext uri="{FF2B5EF4-FFF2-40B4-BE49-F238E27FC236}">
                <a16:creationId xmlns:a16="http://schemas.microsoft.com/office/drawing/2014/main" id="{B55BF77D-F199-4863-AD2E-23CB35F43AAB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 altLang="fr-FR" sz="11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7720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1_Page de garde standard" userDrawn="1">
  <p:cSld name="1_Page de garde standar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Google Shape;59;p14"/>
          <p:cNvSpPr>
            <a:spLocks noChangeArrowheads="1"/>
          </p:cNvSpPr>
          <p:nvPr/>
        </p:nvSpPr>
        <p:spPr bwMode="auto">
          <a:xfrm>
            <a:off x="0" y="-2115"/>
            <a:ext cx="12192000" cy="112606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3200">
              <a:solidFill>
                <a:srgbClr val="FFFFFF"/>
              </a:solidFill>
            </a:endParaRPr>
          </a:p>
        </p:txBody>
      </p:sp>
      <p:pic>
        <p:nvPicPr>
          <p:cNvPr id="6" name="Google Shape;62;p14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416301" y="296334"/>
            <a:ext cx="1816100" cy="626533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63;p14"/>
          <p:cNvSpPr>
            <a:spLocks noChangeArrowheads="1"/>
          </p:cNvSpPr>
          <p:nvPr/>
        </p:nvSpPr>
        <p:spPr bwMode="auto">
          <a:xfrm>
            <a:off x="0" y="6597652"/>
            <a:ext cx="12192000" cy="287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2400">
              <a:solidFill>
                <a:srgbClr val="FFFFFF"/>
              </a:solidFill>
            </a:endParaRPr>
          </a:p>
        </p:txBody>
      </p:sp>
      <p:pic>
        <p:nvPicPr>
          <p:cNvPr id="8" name="Google Shape;65;p14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539254" y="1988241"/>
            <a:ext cx="1845733" cy="1629833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 txBox="1">
            <a:spLocks noGrp="1"/>
          </p:cNvSpPr>
          <p:nvPr>
            <p:ph type="ctrTitle"/>
          </p:nvPr>
        </p:nvSpPr>
        <p:spPr bwMode="auto">
          <a:xfrm>
            <a:off x="5615947" y="2244360"/>
            <a:ext cx="6036800" cy="1376800"/>
          </a:xfrm>
          <a:prstGeom prst="rect">
            <a:avLst/>
          </a:prstGeom>
          <a:noFill/>
          <a:ln>
            <a:noFill/>
          </a:ln>
        </p:spPr>
        <p:txBody>
          <a:bodyPr spcFirstLastPara="1" anchor="ctr">
            <a:noAutofit/>
          </a:bodyPr>
          <a:lstStyle>
            <a:lvl1pPr lvl="0" algn="l">
              <a:lnSpc>
                <a:spcPct val="96428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800"/>
              <a:buFont typeface="Arial"/>
              <a:buNone/>
              <a:defRPr sz="3733">
                <a:solidFill>
                  <a:srgbClr val="006AB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1" name="Google Shape;61;p14"/>
          <p:cNvSpPr txBox="1">
            <a:spLocks noGrp="1"/>
          </p:cNvSpPr>
          <p:nvPr>
            <p:ph type="body" idx="1"/>
          </p:nvPr>
        </p:nvSpPr>
        <p:spPr bwMode="auto">
          <a:xfrm>
            <a:off x="5615947" y="3754140"/>
            <a:ext cx="6036800" cy="8860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575757"/>
              </a:buClr>
              <a:buSzPts val="2000"/>
              <a:buNone/>
              <a:defRPr sz="2667">
                <a:solidFill>
                  <a:srgbClr val="575757"/>
                </a:solidFill>
              </a:defRPr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/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64" name="Google Shape;64;p14"/>
          <p:cNvSpPr txBox="1">
            <a:spLocks noGrp="1"/>
          </p:cNvSpPr>
          <p:nvPr>
            <p:ph type="body" idx="2"/>
          </p:nvPr>
        </p:nvSpPr>
        <p:spPr bwMode="auto">
          <a:xfrm>
            <a:off x="5615947" y="5219763"/>
            <a:ext cx="6036800" cy="5136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rgbClr val="575757"/>
              </a:buClr>
              <a:buSzPts val="1200"/>
              <a:buNone/>
              <a:defRPr sz="1600" b="0">
                <a:solidFill>
                  <a:srgbClr val="575757"/>
                </a:solidFill>
              </a:defRPr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/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14817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1" y="192021"/>
            <a:ext cx="1746908" cy="6405331"/>
          </a:xfrm>
          <a:prstGeom prst="rect">
            <a:avLst/>
          </a:prstGeom>
        </p:spPr>
      </p:pic>
      <p:sp>
        <p:nvSpPr>
          <p:cNvPr id="17" name="Titre 1"/>
          <p:cNvSpPr>
            <a:spLocks noGrp="1"/>
          </p:cNvSpPr>
          <p:nvPr>
            <p:ph type="ctrTitle" hasCustomPrompt="1"/>
          </p:nvPr>
        </p:nvSpPr>
        <p:spPr>
          <a:xfrm>
            <a:off x="5903384" y="2244362"/>
            <a:ext cx="5749296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du chapitre</a:t>
            </a:r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384" y="3754140"/>
            <a:ext cx="5749296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Sous-titre éventuel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1" y="192021"/>
            <a:ext cx="1746908" cy="640533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89422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5" name="Image 4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0" y="3007"/>
            <a:ext cx="10029481" cy="6854995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4A0B2A-58BC-1D4D-8883-191DA713D2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24717" y="1221317"/>
            <a:ext cx="3647347" cy="20150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4267" kern="800" cap="none" baseline="0">
                <a:solidFill>
                  <a:schemeClr val="bg1"/>
                </a:solidFill>
              </a:defRPr>
            </a:lvl1pPr>
            <a:lvl2pPr marL="578986" indent="0">
              <a:lnSpc>
                <a:spcPct val="80000"/>
              </a:lnSpc>
              <a:buNone/>
              <a:defRPr sz="4267">
                <a:solidFill>
                  <a:schemeClr val="bg1"/>
                </a:solidFill>
              </a:defRPr>
            </a:lvl2pPr>
          </a:lstStyle>
          <a:p>
            <a:pPr lvl="0"/>
            <a:r>
              <a:rPr lang="fr-FR"/>
              <a:t>Titre principal de la slide</a:t>
            </a:r>
          </a:p>
          <a:p>
            <a:pPr lvl="1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5C05DFA-F720-FF4C-A4AA-91C4E66A31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24717" y="3236384"/>
            <a:ext cx="3935379" cy="24976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39" y="6333323"/>
            <a:ext cx="383117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0" name="Image 9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0" y="3007"/>
            <a:ext cx="10029481" cy="685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390978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0E49024-B637-B846-AD7A-074C32D97E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32101" y="1316567"/>
            <a:ext cx="3647943" cy="2495551"/>
          </a:xfrm>
          <a:prstGeom prst="rect">
            <a:avLst/>
          </a:prstGeom>
        </p:spPr>
        <p:txBody>
          <a:bodyPr/>
          <a:lstStyle>
            <a:lvl1pPr>
              <a:defRPr sz="3733" kern="800" cap="all" baseline="0"/>
            </a:lvl1pPr>
            <a:lvl2pPr marL="578986" indent="0">
              <a:buNone/>
              <a:defRPr sz="4267"/>
            </a:lvl2pPr>
          </a:lstStyle>
          <a:p>
            <a:pPr lvl="0"/>
            <a:r>
              <a:rPr lang="fr-FR"/>
              <a:t>Titre de la slide</a:t>
            </a:r>
          </a:p>
          <a:p>
            <a:pPr lvl="1"/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9933515-A54B-C648-9452-ED438F800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2065" y="1316567"/>
            <a:ext cx="4610100" cy="2495551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/>
            </a:lvl1pPr>
          </a:lstStyle>
          <a:p>
            <a:pPr lvl="0"/>
            <a:r>
              <a:rPr lang="fr-FR"/>
              <a:t>Texte</a:t>
            </a:r>
          </a:p>
        </p:txBody>
      </p:sp>
      <p:pic>
        <p:nvPicPr>
          <p:cNvPr id="6" name="Image 5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81" y="265620"/>
            <a:ext cx="1152696" cy="90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2896678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0E368FCF-0FE7-B091-6DEC-C11A265EF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</p:spTree>
    <p:extLst>
      <p:ext uri="{BB962C8B-B14F-4D97-AF65-F5344CB8AC3E}">
        <p14:creationId xmlns:p14="http://schemas.microsoft.com/office/powerpoint/2010/main" val="2534610386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867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43167951-A333-294F-FA68-067FE2D76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</p:spTree>
    <p:extLst>
      <p:ext uri="{BB962C8B-B14F-4D97-AF65-F5344CB8AC3E}">
        <p14:creationId xmlns:p14="http://schemas.microsoft.com/office/powerpoint/2010/main" val="1303888396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103445" y="116632"/>
            <a:ext cx="10752123" cy="720008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6"/>
          </p:nvPr>
        </p:nvSpPr>
        <p:spPr>
          <a:xfrm>
            <a:off x="1103446" y="1124744"/>
            <a:ext cx="5185833" cy="4992555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867">
                <a:solidFill>
                  <a:srgbClr val="575757"/>
                </a:solidFill>
              </a:defRPr>
            </a:lvl4pPr>
            <a:lvl5pPr>
              <a:defRPr sz="16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7"/>
          </p:nvPr>
        </p:nvSpPr>
        <p:spPr>
          <a:xfrm>
            <a:off x="6669736" y="1124744"/>
            <a:ext cx="5185833" cy="4992555"/>
          </a:xfrm>
        </p:spPr>
        <p:txBody>
          <a:bodyPr/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867">
                <a:solidFill>
                  <a:srgbClr val="575757"/>
                </a:solidFill>
              </a:defRPr>
            </a:lvl4pPr>
            <a:lvl5pPr>
              <a:defRPr sz="16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916F9559-A0CB-4850-0DDA-2F37E029E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</p:spTree>
    <p:extLst>
      <p:ext uri="{BB962C8B-B14F-4D97-AF65-F5344CB8AC3E}">
        <p14:creationId xmlns:p14="http://schemas.microsoft.com/office/powerpoint/2010/main" val="2133849182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7" name="Rectangle 6"/>
          <p:cNvSpPr/>
          <p:nvPr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3" name="Rectangle 12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grpSp>
        <p:nvGrpSpPr>
          <p:cNvPr id="22" name="Groupe 21"/>
          <p:cNvGrpSpPr/>
          <p:nvPr userDrawn="1"/>
        </p:nvGrpSpPr>
        <p:grpSpPr>
          <a:xfrm>
            <a:off x="6406214" y="1682636"/>
            <a:ext cx="4471897" cy="3372488"/>
            <a:chOff x="4804660" y="1261977"/>
            <a:chExt cx="3353923" cy="2529366"/>
          </a:xfrm>
        </p:grpSpPr>
        <p:sp>
          <p:nvSpPr>
            <p:cNvPr id="23" name="ZoneTexte 22"/>
            <p:cNvSpPr txBox="1"/>
            <p:nvPr/>
          </p:nvSpPr>
          <p:spPr>
            <a:xfrm>
              <a:off x="4818086" y="1261977"/>
              <a:ext cx="3240360" cy="2529366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rmAutofit/>
            </a:bodyPr>
            <a:lstStyle/>
            <a:p>
              <a:pPr algn="l"/>
              <a:r>
                <a:rPr lang="fr-FR" sz="2667" b="1">
                  <a:solidFill>
                    <a:srgbClr val="575757"/>
                  </a:solidFill>
                </a:rPr>
                <a:t>esante.gouv.fr</a:t>
              </a:r>
            </a:p>
            <a:p>
              <a:pPr algn="l"/>
              <a:r>
                <a:rPr lang="fr-FR" sz="2000">
                  <a:solidFill>
                    <a:srgbClr val="575757"/>
                  </a:solidFill>
                </a:rPr>
                <a:t>Le portail</a:t>
              </a:r>
              <a:r>
                <a:rPr lang="fr-FR" sz="2000" baseline="0">
                  <a:solidFill>
                    <a:srgbClr val="575757"/>
                  </a:solidFill>
                </a:rPr>
                <a:t> pour accéder à l’ensemble des services et produits de l’agence du numérique en santé et s’informer sur l’actualité de la e-santé. </a:t>
              </a:r>
            </a:p>
            <a:p>
              <a:pPr algn="ctr"/>
              <a:endParaRPr lang="fr-FR" sz="2000" err="1">
                <a:solidFill>
                  <a:srgbClr val="575757"/>
                </a:solidFill>
              </a:endParaRPr>
            </a:p>
          </p:txBody>
        </p:sp>
        <p:pic>
          <p:nvPicPr>
            <p:cNvPr id="24" name="Picture 2" descr="Y:\Interne\Communication\Communication_2019\Crea_graphiques\Pictos\Picto_OK\Twitter_Logo_Blu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Y:\Interne\Communication\Communication_2019\Crea_graphiques\Pictos\Picto_OK\LINKEDIN@2x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Y:\Interne\Communication\Communication_2019\Crea_graphiques\Pictos\Picto_OK\Twitter_Logo_Blue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" descr="Y:\Interne\Communication\Communication_2019\Crea_graphiques\Pictos\Picto_OK\LINKEDIN@2x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ZoneTexte 27"/>
            <p:cNvSpPr txBox="1"/>
            <p:nvPr userDrawn="1"/>
          </p:nvSpPr>
          <p:spPr>
            <a:xfrm>
              <a:off x="5220072" y="2859782"/>
              <a:ext cx="2938511" cy="649472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Autofit/>
            </a:bodyPr>
            <a:lstStyle/>
            <a:p>
              <a:pPr algn="l">
                <a:spcAft>
                  <a:spcPts val="800"/>
                </a:spcAft>
              </a:pPr>
              <a:r>
                <a:rPr lang="fr-FR" sz="1200" b="0">
                  <a:solidFill>
                    <a:srgbClr val="575757"/>
                  </a:solidFill>
                </a:rPr>
                <a:t>@esante_gouv_fr</a:t>
              </a:r>
            </a:p>
            <a:p>
              <a:pPr algn="l"/>
              <a:endParaRPr lang="fr-FR" sz="400" b="0">
                <a:solidFill>
                  <a:srgbClr val="575757"/>
                </a:solidFill>
              </a:endParaRPr>
            </a:p>
            <a:p>
              <a:pPr algn="l"/>
              <a:endParaRPr lang="fr-FR" sz="667" b="0">
                <a:solidFill>
                  <a:srgbClr val="575757"/>
                </a:solidFill>
              </a:endParaRPr>
            </a:p>
            <a:p>
              <a:pPr algn="l"/>
              <a:r>
                <a:rPr lang="fr-FR" sz="1200" b="0">
                  <a:solidFill>
                    <a:srgbClr val="575757"/>
                  </a:solidFill>
                </a:rPr>
                <a:t>linkedin.com/company/agence-du-numerique-en-sante</a:t>
              </a:r>
              <a:endParaRPr lang="fr-FR" sz="1067" b="0">
                <a:solidFill>
                  <a:srgbClr val="575757"/>
                </a:solidFill>
              </a:endParaRPr>
            </a:p>
          </p:txBody>
        </p: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04377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Deux contenus" userDrawn="1">
  <p:cSld name="1_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>
            <a:spLocks noGrp="1"/>
          </p:cNvSpPr>
          <p:nvPr>
            <p:ph type="title"/>
          </p:nvPr>
        </p:nvSpPr>
        <p:spPr bwMode="auto">
          <a:xfrm>
            <a:off x="1103445" y="116632"/>
            <a:ext cx="10752000" cy="7200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0" name="Google Shape;130;p22"/>
          <p:cNvSpPr txBox="1">
            <a:spLocks noGrp="1"/>
          </p:cNvSpPr>
          <p:nvPr>
            <p:ph type="body" idx="1"/>
          </p:nvPr>
        </p:nvSpPr>
        <p:spPr bwMode="auto">
          <a:xfrm>
            <a:off x="1103445" y="1124744"/>
            <a:ext cx="5186000" cy="49924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>
                <a:solidFill>
                  <a:schemeClr val="dk2"/>
                </a:solidFill>
              </a:defRPr>
            </a:lvl2pPr>
            <a:lvl3pPr marL="1828754" lvl="2" indent="-44025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600"/>
              <a:buChar char="&lt;"/>
              <a:defRPr>
                <a:solidFill>
                  <a:srgbClr val="575757"/>
                </a:solidFill>
              </a:defRPr>
            </a:lvl3pPr>
            <a:lvl4pPr marL="2438339" lvl="3" indent="-458881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20"/>
              <a:buChar char="•"/>
              <a:defRPr sz="1867">
                <a:solidFill>
                  <a:srgbClr val="575757"/>
                </a:solidFill>
              </a:defRPr>
            </a:lvl4pPr>
            <a:lvl5pPr marL="3047924" lvl="4" indent="-41655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320"/>
              <a:buChar char="•"/>
              <a:defRPr sz="1600">
                <a:solidFill>
                  <a:srgbClr val="575757"/>
                </a:solidFill>
              </a:defRPr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1" name="Google Shape;131;p22"/>
          <p:cNvSpPr txBox="1">
            <a:spLocks noGrp="1"/>
          </p:cNvSpPr>
          <p:nvPr>
            <p:ph type="body" idx="2"/>
          </p:nvPr>
        </p:nvSpPr>
        <p:spPr bwMode="auto">
          <a:xfrm>
            <a:off x="6669735" y="1124744"/>
            <a:ext cx="5186000" cy="49924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>
                <a:solidFill>
                  <a:schemeClr val="dk2"/>
                </a:solidFill>
              </a:defRPr>
            </a:lvl2pPr>
            <a:lvl3pPr marL="1828754" lvl="2" indent="-44025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600"/>
              <a:buChar char="&lt;"/>
              <a:defRPr>
                <a:solidFill>
                  <a:srgbClr val="575757"/>
                </a:solidFill>
              </a:defRPr>
            </a:lvl3pPr>
            <a:lvl4pPr marL="2438339" lvl="3" indent="-458881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20"/>
              <a:buChar char="•"/>
              <a:defRPr sz="1867">
                <a:solidFill>
                  <a:srgbClr val="575757"/>
                </a:solidFill>
              </a:defRPr>
            </a:lvl4pPr>
            <a:lvl5pPr marL="3047924" lvl="4" indent="-41655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320"/>
              <a:buChar char="•"/>
              <a:defRPr sz="1600">
                <a:solidFill>
                  <a:srgbClr val="575757"/>
                </a:solidFill>
              </a:defRPr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" name="Google Shape;52;p13"/>
          <p:cNvSpPr txBox="1">
            <a:spLocks noGrp="1" noChangeArrowheads="1"/>
          </p:cNvSpPr>
          <p:nvPr>
            <p:ph type="sldNum" idx="13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FE294-6EC6-46CD-977C-FED37D4283DE}" type="slidenum">
              <a:rPr lang="fr-FR"/>
              <a:t>‹N°›</a:t>
            </a:fld>
            <a:endParaRPr lang="fr-FR"/>
          </a:p>
        </p:txBody>
      </p:sp>
      <p:sp>
        <p:nvSpPr>
          <p:cNvPr id="6" name="Google Shape;53;p13"/>
          <p:cNvSpPr txBox="1">
            <a:spLocks noGrp="1" noChangeArrowheads="1"/>
          </p:cNvSpPr>
          <p:nvPr>
            <p:ph type="ftr" idx="14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950735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age de gard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615947" y="2244362"/>
            <a:ext cx="6036733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5615947" y="3754140"/>
            <a:ext cx="6036733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Cliquer pour ajouter un sous-titre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7" name="Espace réservé du texte 21">
            <a:extLst>
              <a:ext uri="{FF2B5EF4-FFF2-40B4-BE49-F238E27FC236}">
                <a16:creationId xmlns:a16="http://schemas.microsoft.com/office/drawing/2014/main" id="{FC509A42-19AD-CE45-9631-39CA09E7EA3F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5615947" y="5219763"/>
            <a:ext cx="6036733" cy="513493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Date | Emetteur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179457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39" y="6333323"/>
            <a:ext cx="383117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3" name="Espace réservé du texte 62"/>
          <p:cNvSpPr>
            <a:spLocks noGrp="1"/>
          </p:cNvSpPr>
          <p:nvPr>
            <p:ph type="body" sz="quarter" idx="14" hasCustomPrompt="1"/>
          </p:nvPr>
        </p:nvSpPr>
        <p:spPr>
          <a:xfrm>
            <a:off x="5903384" y="2357096"/>
            <a:ext cx="3648405" cy="2880320"/>
          </a:xfrm>
        </p:spPr>
        <p:txBody>
          <a:bodyPr numCol="1">
            <a:normAutofit/>
          </a:bodyPr>
          <a:lstStyle>
            <a:lvl1pPr marL="0" indent="0" algn="l" defTabSz="1219170" rtl="0" eaLnBrk="1" latinLnBrk="0" hangingPunct="1">
              <a:lnSpc>
                <a:spcPct val="150000"/>
              </a:lnSpc>
              <a:spcBef>
                <a:spcPts val="267"/>
              </a:spcBef>
              <a:spcAft>
                <a:spcPts val="0"/>
              </a:spcAft>
              <a:buFontTx/>
              <a:buNone/>
              <a:defRPr lang="fr-FR" sz="1867" b="1" kern="1200" cap="none" baseline="0" smtClean="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/>
              <a:t>Chapitre 1</a:t>
            </a:r>
          </a:p>
          <a:p>
            <a:pPr lvl="0"/>
            <a:r>
              <a:rPr lang="fr-FR"/>
              <a:t>Chapitre 2</a:t>
            </a:r>
          </a:p>
          <a:p>
            <a:pPr lvl="0"/>
            <a:r>
              <a:rPr lang="fr-FR"/>
              <a:t>Chapitre 3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5903384" y="1220755"/>
            <a:ext cx="4129053" cy="137666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Sommaire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9" name="Titre 1"/>
          <p:cNvSpPr txBox="1">
            <a:spLocks/>
          </p:cNvSpPr>
          <p:nvPr userDrawn="1"/>
        </p:nvSpPr>
        <p:spPr>
          <a:xfrm>
            <a:off x="5903384" y="1220755"/>
            <a:ext cx="4129053" cy="137666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Sommaire</a:t>
            </a: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99635441-A52A-A43C-6130-7E71FD14CF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</p:spTree>
    <p:extLst>
      <p:ext uri="{BB962C8B-B14F-4D97-AF65-F5344CB8AC3E}">
        <p14:creationId xmlns:p14="http://schemas.microsoft.com/office/powerpoint/2010/main" val="3395564028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Page de fin" userDrawn="1">
  <p:cSld name="Page de fi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Google Shape;92;p18"/>
          <p:cNvSpPr>
            <a:spLocks noChangeArrowheads="1"/>
          </p:cNvSpPr>
          <p:nvPr/>
        </p:nvSpPr>
        <p:spPr bwMode="auto">
          <a:xfrm>
            <a:off x="0" y="-2115"/>
            <a:ext cx="12192000" cy="1030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3200">
              <a:solidFill>
                <a:srgbClr val="FFFFFF"/>
              </a:solidFill>
            </a:endParaRPr>
          </a:p>
        </p:txBody>
      </p:sp>
      <p:sp>
        <p:nvSpPr>
          <p:cNvPr id="3" name="Google Shape;93;p18"/>
          <p:cNvSpPr>
            <a:spLocks noChangeArrowheads="1"/>
          </p:cNvSpPr>
          <p:nvPr/>
        </p:nvSpPr>
        <p:spPr bwMode="auto">
          <a:xfrm>
            <a:off x="0" y="6597652"/>
            <a:ext cx="12192000" cy="287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2400">
              <a:solidFill>
                <a:srgbClr val="FFFFFF"/>
              </a:solidFill>
            </a:endParaRPr>
          </a:p>
        </p:txBody>
      </p:sp>
      <p:sp>
        <p:nvSpPr>
          <p:cNvPr id="4" name="Google Shape;94;p18"/>
          <p:cNvSpPr txBox="1">
            <a:spLocks noChangeArrowheads="1"/>
          </p:cNvSpPr>
          <p:nvPr/>
        </p:nvSpPr>
        <p:spPr bwMode="auto">
          <a:xfrm>
            <a:off x="6519334" y="1026971"/>
            <a:ext cx="4320116" cy="958851"/>
          </a:xfrm>
          <a:prstGeom prst="rect">
            <a:avLst/>
          </a:prstGeom>
          <a:noFill/>
          <a:ln>
            <a:noFill/>
          </a:ln>
        </p:spPr>
        <p:txBody>
          <a:bodyPr lIns="96000" tIns="144000" rIns="96000" bIns="144000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l">
              <a:defRPr/>
            </a:pPr>
            <a:r>
              <a:rPr lang="fr-FR" sz="3200" b="1">
                <a:solidFill>
                  <a:schemeClr val="bg2"/>
                </a:solidFill>
              </a:rPr>
              <a:t>Merci !</a:t>
            </a:r>
          </a:p>
        </p:txBody>
      </p:sp>
      <p:pic>
        <p:nvPicPr>
          <p:cNvPr id="8" name="Google Shape;98;p18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416301" y="296334"/>
            <a:ext cx="1816100" cy="626533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0;p18"/>
          <p:cNvSpPr>
            <a:spLocks noChangeArrowheads="1"/>
          </p:cNvSpPr>
          <p:nvPr/>
        </p:nvSpPr>
        <p:spPr bwMode="auto">
          <a:xfrm>
            <a:off x="0" y="-2115"/>
            <a:ext cx="12192000" cy="10308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3200">
              <a:solidFill>
                <a:srgbClr val="FFFFFF"/>
              </a:solidFill>
            </a:endParaRPr>
          </a:p>
        </p:txBody>
      </p:sp>
      <p:sp>
        <p:nvSpPr>
          <p:cNvPr id="11" name="Google Shape;101;p18"/>
          <p:cNvSpPr>
            <a:spLocks noChangeArrowheads="1"/>
          </p:cNvSpPr>
          <p:nvPr/>
        </p:nvSpPr>
        <p:spPr bwMode="auto">
          <a:xfrm>
            <a:off x="0" y="6597652"/>
            <a:ext cx="12192000" cy="2878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2400">
              <a:solidFill>
                <a:srgbClr val="FFFFFF"/>
              </a:solidFill>
            </a:endParaRPr>
          </a:p>
        </p:txBody>
      </p:sp>
      <p:pic>
        <p:nvPicPr>
          <p:cNvPr id="16" name="Google Shape;106;p18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416301" y="296334"/>
            <a:ext cx="1816100" cy="6265333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65;p14">
            <a:extLst>
              <a:ext uri="{FF2B5EF4-FFF2-40B4-BE49-F238E27FC236}">
                <a16:creationId xmlns:a16="http://schemas.microsoft.com/office/drawing/2014/main" id="{9715224F-93EE-65BC-5A42-8360EAF3C78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/>
          <a:stretch/>
        </p:blipFill>
        <p:spPr bwMode="auto">
          <a:xfrm>
            <a:off x="539254" y="1988241"/>
            <a:ext cx="1845733" cy="162983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878160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1" y="192021"/>
            <a:ext cx="1746908" cy="6405331"/>
          </a:xfrm>
          <a:prstGeom prst="rect">
            <a:avLst/>
          </a:prstGeom>
        </p:spPr>
      </p:pic>
      <p:sp>
        <p:nvSpPr>
          <p:cNvPr id="17" name="Titre 1"/>
          <p:cNvSpPr>
            <a:spLocks noGrp="1"/>
          </p:cNvSpPr>
          <p:nvPr>
            <p:ph type="ctrTitle" hasCustomPrompt="1"/>
          </p:nvPr>
        </p:nvSpPr>
        <p:spPr>
          <a:xfrm>
            <a:off x="5903384" y="2244362"/>
            <a:ext cx="5749296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du chapitre</a:t>
            </a:r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384" y="3754140"/>
            <a:ext cx="5749296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Sous-titre éventuel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6001" y="192021"/>
            <a:ext cx="1746908" cy="6405331"/>
          </a:xfrm>
          <a:prstGeom prst="rect">
            <a:avLst/>
          </a:prstGeom>
        </p:spPr>
      </p:pic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855027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5" name="Image 4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0" y="3007"/>
            <a:ext cx="10029481" cy="6854995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4A0B2A-58BC-1D4D-8883-191DA713D2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24717" y="1221317"/>
            <a:ext cx="3647347" cy="20150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4267" kern="800" cap="none" baseline="0">
                <a:solidFill>
                  <a:schemeClr val="bg1"/>
                </a:solidFill>
              </a:defRPr>
            </a:lvl1pPr>
            <a:lvl2pPr marL="578986" indent="0">
              <a:lnSpc>
                <a:spcPct val="80000"/>
              </a:lnSpc>
              <a:buNone/>
              <a:defRPr sz="4267">
                <a:solidFill>
                  <a:schemeClr val="bg1"/>
                </a:solidFill>
              </a:defRPr>
            </a:lvl2pPr>
          </a:lstStyle>
          <a:p>
            <a:pPr lvl="0"/>
            <a:r>
              <a:rPr lang="fr-FR"/>
              <a:t>Titre principal de la slide</a:t>
            </a:r>
          </a:p>
          <a:p>
            <a:pPr lvl="1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5C05DFA-F720-FF4C-A4AA-91C4E66A31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24717" y="3236384"/>
            <a:ext cx="3935379" cy="24976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39" y="6333323"/>
            <a:ext cx="383117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0" name="Image 9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0" y="3007"/>
            <a:ext cx="10029481" cy="685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960454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0E49024-B637-B846-AD7A-074C32D97E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32101" y="1316567"/>
            <a:ext cx="3647943" cy="2495551"/>
          </a:xfrm>
          <a:prstGeom prst="rect">
            <a:avLst/>
          </a:prstGeom>
        </p:spPr>
        <p:txBody>
          <a:bodyPr/>
          <a:lstStyle>
            <a:lvl1pPr>
              <a:defRPr sz="3733" kern="800" cap="all" baseline="0"/>
            </a:lvl1pPr>
            <a:lvl2pPr marL="578986" indent="0">
              <a:buNone/>
              <a:defRPr sz="4267"/>
            </a:lvl2pPr>
          </a:lstStyle>
          <a:p>
            <a:pPr lvl="0"/>
            <a:r>
              <a:rPr lang="fr-FR"/>
              <a:t>Titre de la slide</a:t>
            </a:r>
          </a:p>
          <a:p>
            <a:pPr lvl="1"/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9933515-A54B-C648-9452-ED438F800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2065" y="1316567"/>
            <a:ext cx="4610100" cy="2495551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/>
            </a:lvl1pPr>
          </a:lstStyle>
          <a:p>
            <a:pPr lvl="0"/>
            <a:r>
              <a:rPr lang="fr-FR"/>
              <a:t>Texte</a:t>
            </a:r>
          </a:p>
        </p:txBody>
      </p:sp>
      <p:pic>
        <p:nvPicPr>
          <p:cNvPr id="6" name="Image 5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781" y="265620"/>
            <a:ext cx="1152696" cy="900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876117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0E368FCF-0FE7-B091-6DEC-C11A265EF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</p:spTree>
    <p:extLst>
      <p:ext uri="{BB962C8B-B14F-4D97-AF65-F5344CB8AC3E}">
        <p14:creationId xmlns:p14="http://schemas.microsoft.com/office/powerpoint/2010/main" val="1971377148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867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43167951-A333-294F-FA68-067FE2D76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</p:spTree>
    <p:extLst>
      <p:ext uri="{BB962C8B-B14F-4D97-AF65-F5344CB8AC3E}">
        <p14:creationId xmlns:p14="http://schemas.microsoft.com/office/powerpoint/2010/main" val="28055135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103445" y="116632"/>
            <a:ext cx="10752123" cy="720008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16"/>
          </p:nvPr>
        </p:nvSpPr>
        <p:spPr>
          <a:xfrm>
            <a:off x="1103446" y="1124744"/>
            <a:ext cx="5185833" cy="4992555"/>
          </a:xfrm>
        </p:spPr>
        <p:txBody>
          <a:bodyPr>
            <a:noAutofit/>
          </a:bodyPr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867">
                <a:solidFill>
                  <a:srgbClr val="575757"/>
                </a:solidFill>
              </a:defRPr>
            </a:lvl4pPr>
            <a:lvl5pPr>
              <a:defRPr sz="16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17"/>
          </p:nvPr>
        </p:nvSpPr>
        <p:spPr>
          <a:xfrm>
            <a:off x="6669736" y="1124744"/>
            <a:ext cx="5185833" cy="4992555"/>
          </a:xfrm>
        </p:spPr>
        <p:txBody>
          <a:bodyPr/>
          <a:lstStyle>
            <a:lvl1pPr marL="0" indent="0">
              <a:buNone/>
              <a:defRPr/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rgbClr val="575757"/>
                </a:solidFill>
              </a:defRPr>
            </a:lvl3pPr>
            <a:lvl4pPr>
              <a:defRPr sz="1867">
                <a:solidFill>
                  <a:srgbClr val="575757"/>
                </a:solidFill>
              </a:defRPr>
            </a:lvl4pPr>
            <a:lvl5pPr>
              <a:defRPr sz="1600">
                <a:solidFill>
                  <a:srgbClr val="575757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916F9559-A0CB-4850-0DDA-2F37E029ED9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SMUR/RPIS</a:t>
            </a:r>
          </a:p>
        </p:txBody>
      </p:sp>
    </p:spTree>
    <p:extLst>
      <p:ext uri="{BB962C8B-B14F-4D97-AF65-F5344CB8AC3E}">
        <p14:creationId xmlns:p14="http://schemas.microsoft.com/office/powerpoint/2010/main" val="4148021870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7" name="Rectangle 6"/>
          <p:cNvSpPr/>
          <p:nvPr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15" name="Imag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3" name="Rectangle 12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pic>
        <p:nvPicPr>
          <p:cNvPr id="20" name="Image 1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grpSp>
        <p:nvGrpSpPr>
          <p:cNvPr id="22" name="Groupe 21"/>
          <p:cNvGrpSpPr/>
          <p:nvPr userDrawn="1"/>
        </p:nvGrpSpPr>
        <p:grpSpPr>
          <a:xfrm>
            <a:off x="6406214" y="1682636"/>
            <a:ext cx="4471897" cy="3372488"/>
            <a:chOff x="4804660" y="1261977"/>
            <a:chExt cx="3353923" cy="2529366"/>
          </a:xfrm>
        </p:grpSpPr>
        <p:sp>
          <p:nvSpPr>
            <p:cNvPr id="23" name="ZoneTexte 22"/>
            <p:cNvSpPr txBox="1"/>
            <p:nvPr/>
          </p:nvSpPr>
          <p:spPr>
            <a:xfrm>
              <a:off x="4818086" y="1261977"/>
              <a:ext cx="3240360" cy="2529366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rmAutofit/>
            </a:bodyPr>
            <a:lstStyle/>
            <a:p>
              <a:pPr algn="l"/>
              <a:r>
                <a:rPr lang="fr-FR" sz="2667" b="1">
                  <a:solidFill>
                    <a:srgbClr val="575757"/>
                  </a:solidFill>
                </a:rPr>
                <a:t>esante.gouv.fr</a:t>
              </a:r>
            </a:p>
            <a:p>
              <a:pPr algn="l"/>
              <a:r>
                <a:rPr lang="fr-FR" sz="2000">
                  <a:solidFill>
                    <a:srgbClr val="575757"/>
                  </a:solidFill>
                </a:rPr>
                <a:t>Le portail</a:t>
              </a:r>
              <a:r>
                <a:rPr lang="fr-FR" sz="2000" baseline="0">
                  <a:solidFill>
                    <a:srgbClr val="575757"/>
                  </a:solidFill>
                </a:rPr>
                <a:t> pour accéder à l’ensemble des services et produits de l’agence du numérique en santé et s’informer sur l’actualité de la e-santé. </a:t>
              </a:r>
            </a:p>
            <a:p>
              <a:pPr algn="ctr"/>
              <a:endParaRPr lang="fr-FR" sz="2000" err="1">
                <a:solidFill>
                  <a:srgbClr val="575757"/>
                </a:solidFill>
              </a:endParaRPr>
            </a:p>
          </p:txBody>
        </p:sp>
        <p:pic>
          <p:nvPicPr>
            <p:cNvPr id="24" name="Picture 2" descr="Y:\Interne\Communication\Communication_2019\Crea_graphiques\Pictos\Picto_OK\Twitter_Logo_Blue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5" name="Picture 3" descr="Y:\Interne\Communication\Communication_2019\Crea_graphiques\Pictos\Picto_OK\LINKEDIN@2x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2" descr="Y:\Interne\Communication\Communication_2019\Crea_graphiques\Pictos\Picto_OK\Twitter_Logo_Blue.pn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04660" y="2817758"/>
              <a:ext cx="422086" cy="4220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3" descr="Y:\Interne\Communication\Communication_2019\Crea_graphiques\Pictos\Picto_OK\LINKEDIN@2x.pn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89703" y="3271808"/>
              <a:ext cx="252000" cy="25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" name="ZoneTexte 27"/>
            <p:cNvSpPr txBox="1"/>
            <p:nvPr userDrawn="1"/>
          </p:nvSpPr>
          <p:spPr>
            <a:xfrm>
              <a:off x="5220072" y="2859782"/>
              <a:ext cx="2938511" cy="649472"/>
            </a:xfrm>
            <a:prstGeom prst="rect">
              <a:avLst/>
            </a:prstGeom>
            <a:noFill/>
          </p:spPr>
          <p:txBody>
            <a:bodyPr wrap="square" lIns="72000" tIns="108000" rIns="72000" bIns="108000" rtlCol="0" anchor="t" anchorCtr="0">
              <a:noAutofit/>
            </a:bodyPr>
            <a:lstStyle/>
            <a:p>
              <a:pPr algn="l">
                <a:spcAft>
                  <a:spcPts val="800"/>
                </a:spcAft>
              </a:pPr>
              <a:r>
                <a:rPr lang="fr-FR" sz="1200" b="0">
                  <a:solidFill>
                    <a:srgbClr val="575757"/>
                  </a:solidFill>
                </a:rPr>
                <a:t>@esante_gouv_fr</a:t>
              </a:r>
            </a:p>
            <a:p>
              <a:pPr algn="l"/>
              <a:endParaRPr lang="fr-FR" sz="400" b="0">
                <a:solidFill>
                  <a:srgbClr val="575757"/>
                </a:solidFill>
              </a:endParaRPr>
            </a:p>
            <a:p>
              <a:pPr algn="l"/>
              <a:endParaRPr lang="fr-FR" sz="667" b="0">
                <a:solidFill>
                  <a:srgbClr val="575757"/>
                </a:solidFill>
              </a:endParaRPr>
            </a:p>
            <a:p>
              <a:pPr algn="l"/>
              <a:r>
                <a:rPr lang="fr-FR" sz="1200" b="0">
                  <a:solidFill>
                    <a:srgbClr val="575757"/>
                  </a:solidFill>
                </a:rPr>
                <a:t>linkedin.com/company/agence-du-numerique-en-sante</a:t>
              </a:r>
              <a:endParaRPr lang="fr-FR" sz="1067" b="0">
                <a:solidFill>
                  <a:srgbClr val="575757"/>
                </a:solidFill>
              </a:endParaRPr>
            </a:p>
          </p:txBody>
        </p:sp>
      </p:grpSp>
      <p:pic>
        <p:nvPicPr>
          <p:cNvPr id="18" name="Image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037285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calaire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A77CEFF-C9A5-B44E-8097-C6D8CE6F293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171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6B67394-3F03-0B41-9F23-F1019F8790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956" y="519322"/>
            <a:ext cx="2641495" cy="79338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8E3CCD0-EF97-8346-B301-6960F00C36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299" r="9083" b="12517"/>
          <a:stretch/>
        </p:blipFill>
        <p:spPr>
          <a:xfrm>
            <a:off x="9994391" y="0"/>
            <a:ext cx="2197609" cy="6858000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415C11F-44AC-C24D-9D2F-6897A4020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0831" y="2285599"/>
            <a:ext cx="6332521" cy="1462781"/>
          </a:xfrm>
        </p:spPr>
        <p:txBody>
          <a:bodyPr lIns="0" tIns="0" rIns="0" bIns="0" anchor="b">
            <a:normAutofit/>
          </a:bodyPr>
          <a:lstStyle>
            <a:lvl1pPr>
              <a:defRPr lang="fr-FR" sz="4800" b="1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TITRE DE LA PARTIE</a:t>
            </a:r>
            <a:br>
              <a:rPr lang="fr-FR"/>
            </a:br>
            <a:r>
              <a:rPr lang="fr-FR"/>
              <a:t>(INTERCALAIRE)</a:t>
            </a:r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A9ECA64F-AF84-DC4F-8A30-80E2309F5E0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73828" y="3998745"/>
            <a:ext cx="4294640" cy="308562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buNone/>
              <a:defRPr lang="fr-FR" sz="2400" b="1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13861862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1_Titre et contenu" userDrawn="1">
  <p:cSld name="1_Titre et contenu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Google Shape;109;p19"/>
          <p:cNvSpPr>
            <a:spLocks noChangeArrowheads="1"/>
          </p:cNvSpPr>
          <p:nvPr/>
        </p:nvSpPr>
        <p:spPr bwMode="auto">
          <a:xfrm>
            <a:off x="0" y="836084"/>
            <a:ext cx="12192000" cy="192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3200">
              <a:solidFill>
                <a:srgbClr val="FFFFFF"/>
              </a:solidFill>
            </a:endParaRPr>
          </a:p>
        </p:txBody>
      </p:sp>
      <p:pic>
        <p:nvPicPr>
          <p:cNvPr id="5" name="Google Shape;110;p19" descr="Une image contenant personne, intérieur, tenant, alimentation&#10;&#10;Description générée automatiquement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163234" y="2116"/>
            <a:ext cx="10028767" cy="685588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14;p19"/>
          <p:cNvSpPr>
            <a:spLocks noChangeArrowheads="1"/>
          </p:cNvSpPr>
          <p:nvPr/>
        </p:nvSpPr>
        <p:spPr bwMode="auto">
          <a:xfrm>
            <a:off x="0" y="836084"/>
            <a:ext cx="12192000" cy="19261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121900" tIns="60933" rIns="121900" bIns="60933" anchor="ctr"/>
          <a:lstStyle>
            <a:lvl1pPr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1pPr>
            <a:lvl2pPr marL="742950" indent="-28575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2pPr>
            <a:lvl3pPr marL="11430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3pPr>
            <a:lvl4pPr marL="16002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4pPr>
            <a:lvl5pPr marL="2057400" indent="-228600"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>
                <a:solidFill>
                  <a:srgbClr val="000000"/>
                </a:solidFill>
                <a:latin typeface="Arial"/>
                <a:cs typeface="Arial"/>
              </a:defRPr>
            </a:lvl9pPr>
          </a:lstStyle>
          <a:p>
            <a:pPr algn="ctr">
              <a:defRPr/>
            </a:pPr>
            <a:endParaRPr lang="fr-FR" sz="3200">
              <a:solidFill>
                <a:srgbClr val="FFFFFF"/>
              </a:solidFill>
            </a:endParaRPr>
          </a:p>
        </p:txBody>
      </p:sp>
      <p:pic>
        <p:nvPicPr>
          <p:cNvPr id="7" name="Google Shape;115;p19" descr="Une image contenant personne, intérieur, tenant, alimentation&#10;&#10;Description générée automatiquement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2163234" y="2116"/>
            <a:ext cx="10028767" cy="6855883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9"/>
          <p:cNvSpPr txBox="1">
            <a:spLocks noGrp="1"/>
          </p:cNvSpPr>
          <p:nvPr>
            <p:ph type="body" idx="1"/>
          </p:nvPr>
        </p:nvSpPr>
        <p:spPr bwMode="auto">
          <a:xfrm>
            <a:off x="3024717" y="1221317"/>
            <a:ext cx="3647200" cy="20152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80000"/>
              </a:lnSpc>
              <a:spcBef>
                <a:spcPts val="2400"/>
              </a:spcBef>
              <a:spcAft>
                <a:spcPts val="0"/>
              </a:spcAft>
              <a:buClr>
                <a:schemeClr val="lt1"/>
              </a:buClr>
              <a:buSzPts val="3200"/>
              <a:buNone/>
              <a:defRPr sz="4267" cap="none">
                <a:solidFill>
                  <a:schemeClr val="lt1"/>
                </a:solidFill>
              </a:defRPr>
            </a:lvl1pPr>
            <a:lvl2pPr marL="1219170" lvl="1" indent="-304792" algn="l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  <a:defRPr sz="4267">
                <a:solidFill>
                  <a:schemeClr val="lt1"/>
                </a:solidFill>
              </a:defRPr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12" name="Google Shape;112;p19"/>
          <p:cNvSpPr txBox="1">
            <a:spLocks noGrp="1"/>
          </p:cNvSpPr>
          <p:nvPr>
            <p:ph type="body" idx="2"/>
          </p:nvPr>
        </p:nvSpPr>
        <p:spPr bwMode="auto">
          <a:xfrm>
            <a:off x="3024717" y="3236384"/>
            <a:ext cx="3935200" cy="24976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None/>
              <a:defRPr sz="1867" b="0">
                <a:solidFill>
                  <a:schemeClr val="lt1"/>
                </a:solidFill>
              </a:defRPr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/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8" name="Google Shape;113;p19"/>
          <p:cNvSpPr txBox="1">
            <a:spLocks noGrp="1" noChangeArrowheads="1"/>
          </p:cNvSpPr>
          <p:nvPr>
            <p:ph type="sldNum" idx="10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fld id="{FAD15E0D-C9BD-40E5-A398-F9C70C1C325F}" type="slidenum">
              <a:rPr lang="fr-FR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0762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Disposition personnalisée" userDrawn="1">
  <p:cSld name="Disposition personnalisé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Google Shape;117;p20" descr="Une image contenant personne, intérieur, homme, table&#10;&#10;Description générée automatiquement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-23284" y="-19051"/>
            <a:ext cx="12253384" cy="6896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18;p20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239185" y="254001"/>
            <a:ext cx="876300" cy="774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121;p20" descr="Une image contenant personne, intérieur, homme, table&#10;&#10;Description générée automatiquement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-23284" y="-19051"/>
            <a:ext cx="12253384" cy="6896101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122;p20"/>
          <p:cNvPicPr>
            <a:picLocks noChangeAspect="1" noChangeArrowheads="1"/>
          </p:cNvPicPr>
          <p:nvPr/>
        </p:nvPicPr>
        <p:blipFill>
          <a:blip r:embed="rId3"/>
          <a:stretch/>
        </p:blipFill>
        <p:spPr bwMode="auto">
          <a:xfrm>
            <a:off x="239185" y="254001"/>
            <a:ext cx="876300" cy="7747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20"/>
          <p:cNvSpPr txBox="1">
            <a:spLocks noGrp="1"/>
          </p:cNvSpPr>
          <p:nvPr>
            <p:ph type="body" idx="1"/>
          </p:nvPr>
        </p:nvSpPr>
        <p:spPr bwMode="auto">
          <a:xfrm>
            <a:off x="2832100" y="1316567"/>
            <a:ext cx="3648000" cy="24956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  <a:defRPr sz="3733" cap="none"/>
            </a:lvl1pPr>
            <a:lvl2pPr marL="1219170" lvl="1" indent="-304792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3200"/>
              <a:buNone/>
              <a:defRPr sz="4267"/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20" name="Google Shape;120;p20"/>
          <p:cNvSpPr txBox="1">
            <a:spLocks noGrp="1"/>
          </p:cNvSpPr>
          <p:nvPr>
            <p:ph type="body" idx="2"/>
          </p:nvPr>
        </p:nvSpPr>
        <p:spPr bwMode="auto">
          <a:xfrm>
            <a:off x="6672064" y="1316567"/>
            <a:ext cx="4610000" cy="24956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867" b="0"/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/>
            </a:lvl2pPr>
            <a:lvl3pPr marL="1828754" lvl="2" indent="-457189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00"/>
              <a:buChar char="&lt;"/>
              <a:defRPr/>
            </a:lvl3pPr>
            <a:lvl4pPr marL="2438339" lvl="3" indent="-50290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2340"/>
              <a:buChar char="•"/>
              <a:defRPr/>
            </a:lvl4pPr>
            <a:lvl5pPr marL="3047924" lvl="4" indent="-472427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980"/>
              <a:buChar char="•"/>
              <a:defRPr/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87676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Titre seul" preserve="1" userDrawn="1">
  <p:cSld name="Titre seu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4" name="Google Shape;124;p21"/>
          <p:cNvSpPr txBox="1">
            <a:spLocks noGrp="1"/>
          </p:cNvSpPr>
          <p:nvPr>
            <p:ph type="title"/>
          </p:nvPr>
        </p:nvSpPr>
        <p:spPr bwMode="auto">
          <a:xfrm>
            <a:off x="1103445" y="116632"/>
            <a:ext cx="10752000" cy="7200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3" name="Google Shape;52;p13"/>
          <p:cNvSpPr txBox="1">
            <a:spLocks noGrp="1" noChangeArrowheads="1"/>
          </p:cNvSpPr>
          <p:nvPr>
            <p:ph type="sldNum" idx="13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CD188F-548D-4E29-8BCB-B54FFD73B7D7}" type="slidenum">
              <a:rPr lang="fr-FR"/>
              <a:t>‹N°›</a:t>
            </a:fld>
            <a:endParaRPr lang="fr-FR"/>
          </a:p>
        </p:txBody>
      </p:sp>
      <p:sp>
        <p:nvSpPr>
          <p:cNvPr id="4" name="Google Shape;53;p13"/>
          <p:cNvSpPr txBox="1">
            <a:spLocks noGrp="1" noChangeArrowheads="1"/>
          </p:cNvSpPr>
          <p:nvPr>
            <p:ph type="ftr" idx="14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37465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matchingName="Deux contenus" userDrawn="1">
  <p:cSld name="Deux contenu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28" name="Google Shape;128;p22"/>
          <p:cNvSpPr txBox="1">
            <a:spLocks noGrp="1"/>
          </p:cNvSpPr>
          <p:nvPr>
            <p:ph type="title"/>
          </p:nvPr>
        </p:nvSpPr>
        <p:spPr bwMode="auto">
          <a:xfrm>
            <a:off x="1103445" y="116632"/>
            <a:ext cx="10752000" cy="7200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lv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006AB2"/>
              </a:buClr>
              <a:buSzPts val="20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0" name="Google Shape;130;p22"/>
          <p:cNvSpPr txBox="1">
            <a:spLocks noGrp="1"/>
          </p:cNvSpPr>
          <p:nvPr>
            <p:ph type="body" idx="1"/>
          </p:nvPr>
        </p:nvSpPr>
        <p:spPr bwMode="auto">
          <a:xfrm>
            <a:off x="1103445" y="1124744"/>
            <a:ext cx="5186000" cy="49924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>
                <a:solidFill>
                  <a:schemeClr val="dk2"/>
                </a:solidFill>
              </a:defRPr>
            </a:lvl2pPr>
            <a:lvl3pPr marL="1828754" lvl="2" indent="-44025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600"/>
              <a:buChar char="&lt;"/>
              <a:defRPr>
                <a:solidFill>
                  <a:srgbClr val="575757"/>
                </a:solidFill>
              </a:defRPr>
            </a:lvl3pPr>
            <a:lvl4pPr marL="2438339" lvl="3" indent="-458881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20"/>
              <a:buChar char="•"/>
              <a:defRPr sz="1867">
                <a:solidFill>
                  <a:srgbClr val="575757"/>
                </a:solidFill>
              </a:defRPr>
            </a:lvl4pPr>
            <a:lvl5pPr marL="3047924" lvl="4" indent="-41655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320"/>
              <a:buChar char="•"/>
              <a:defRPr sz="1600">
                <a:solidFill>
                  <a:srgbClr val="575757"/>
                </a:solidFill>
              </a:defRPr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131" name="Google Shape;131;p22"/>
          <p:cNvSpPr txBox="1">
            <a:spLocks noGrp="1"/>
          </p:cNvSpPr>
          <p:nvPr>
            <p:ph type="body" idx="2"/>
          </p:nvPr>
        </p:nvSpPr>
        <p:spPr bwMode="auto">
          <a:xfrm>
            <a:off x="6669735" y="1124744"/>
            <a:ext cx="5186000" cy="4992400"/>
          </a:xfrm>
          <a:prstGeom prst="rect">
            <a:avLst/>
          </a:prstGeom>
          <a:noFill/>
          <a:ln>
            <a:noFill/>
          </a:ln>
        </p:spPr>
        <p:txBody>
          <a:bodyPr spcFirstLastPara="1">
            <a:noAutofit/>
          </a:bodyPr>
          <a:lstStyle>
            <a:lvl1pPr marL="609585" lvl="0" indent="-304792" algn="l">
              <a:lnSpc>
                <a:spcPct val="100000"/>
              </a:lnSpc>
              <a:spcBef>
                <a:spcPts val="240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/>
            </a:lvl1pPr>
            <a:lvl2pPr marL="1219170" lvl="1" indent="-457189" algn="l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800"/>
              <a:buChar char="►"/>
              <a:defRPr>
                <a:solidFill>
                  <a:schemeClr val="dk2"/>
                </a:solidFill>
              </a:defRPr>
            </a:lvl2pPr>
            <a:lvl3pPr marL="1828754" lvl="2" indent="-440256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600"/>
              <a:buChar char="&lt;"/>
              <a:defRPr>
                <a:solidFill>
                  <a:srgbClr val="575757"/>
                </a:solidFill>
              </a:defRPr>
            </a:lvl3pPr>
            <a:lvl4pPr marL="2438339" lvl="3" indent="-458881" algn="l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>
                <a:srgbClr val="575757"/>
              </a:buClr>
              <a:buSzPts val="1820"/>
              <a:buChar char="•"/>
              <a:defRPr sz="1867">
                <a:solidFill>
                  <a:srgbClr val="575757"/>
                </a:solidFill>
              </a:defRPr>
            </a:lvl4pPr>
            <a:lvl5pPr marL="3047924" lvl="4" indent="-416550" algn="l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>
                <a:srgbClr val="575757"/>
              </a:buClr>
              <a:buSzPts val="1320"/>
              <a:buChar char="•"/>
              <a:defRPr sz="1600">
                <a:solidFill>
                  <a:srgbClr val="575757"/>
                </a:solidFill>
              </a:defRPr>
            </a:lvl5pPr>
            <a:lvl6pPr marL="3657509" lvl="5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4267093" lvl="6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4876678" lvl="7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5486263" lvl="8" indent="-457189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pPr>
              <a:defRPr/>
            </a:pPr>
            <a:endParaRPr/>
          </a:p>
        </p:txBody>
      </p:sp>
      <p:sp>
        <p:nvSpPr>
          <p:cNvPr id="5" name="Google Shape;52;p13"/>
          <p:cNvSpPr txBox="1">
            <a:spLocks noGrp="1" noChangeArrowheads="1"/>
          </p:cNvSpPr>
          <p:nvPr>
            <p:ph type="sldNum" idx="13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0FE294-6EC6-46CD-977C-FED37D4283DE}" type="slidenum">
              <a:rPr lang="fr-FR"/>
              <a:t>‹N°›</a:t>
            </a:fld>
            <a:endParaRPr lang="fr-FR"/>
          </a:p>
        </p:txBody>
      </p:sp>
      <p:sp>
        <p:nvSpPr>
          <p:cNvPr id="6" name="Google Shape;53;p13"/>
          <p:cNvSpPr txBox="1">
            <a:spLocks noGrp="1" noChangeArrowheads="1"/>
          </p:cNvSpPr>
          <p:nvPr>
            <p:ph type="ftr" idx="14"/>
          </p:nvPr>
        </p:nvSpPr>
        <p:spPr bwMode="auto"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6106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Titre de la slide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867"/>
            </a:lvl4pPr>
            <a:lvl5pPr>
              <a:defRPr sz="1600"/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du pied de page 4">
            <a:extLst>
              <a:ext uri="{FF2B5EF4-FFF2-40B4-BE49-F238E27FC236}">
                <a16:creationId xmlns:a16="http://schemas.microsoft.com/office/drawing/2014/main" id="{43167951-A333-294F-FA68-067FE2D765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</p:spTree>
    <p:extLst>
      <p:ext uri="{BB962C8B-B14F-4D97-AF65-F5344CB8AC3E}">
        <p14:creationId xmlns:p14="http://schemas.microsoft.com/office/powerpoint/2010/main" val="955835751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age de gard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615947" y="2244362"/>
            <a:ext cx="6036733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5615947" y="3754140"/>
            <a:ext cx="6036733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Cliquer pour ajouter un sous-titre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7" name="Espace réservé du texte 21">
            <a:extLst>
              <a:ext uri="{FF2B5EF4-FFF2-40B4-BE49-F238E27FC236}">
                <a16:creationId xmlns:a16="http://schemas.microsoft.com/office/drawing/2014/main" id="{FC509A42-19AD-CE45-9631-39CA09E7EA3F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5615947" y="5219763"/>
            <a:ext cx="6036733" cy="513493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Date | Emetteur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0117400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39" y="6333323"/>
            <a:ext cx="383117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3" name="Espace réservé du texte 62"/>
          <p:cNvSpPr>
            <a:spLocks noGrp="1"/>
          </p:cNvSpPr>
          <p:nvPr>
            <p:ph type="body" sz="quarter" idx="14" hasCustomPrompt="1"/>
          </p:nvPr>
        </p:nvSpPr>
        <p:spPr>
          <a:xfrm>
            <a:off x="5903384" y="2357096"/>
            <a:ext cx="3648405" cy="2880320"/>
          </a:xfrm>
        </p:spPr>
        <p:txBody>
          <a:bodyPr numCol="1">
            <a:normAutofit/>
          </a:bodyPr>
          <a:lstStyle>
            <a:lvl1pPr marL="0" indent="0" algn="l" defTabSz="1219170" rtl="0" eaLnBrk="1" latinLnBrk="0" hangingPunct="1">
              <a:lnSpc>
                <a:spcPct val="150000"/>
              </a:lnSpc>
              <a:spcBef>
                <a:spcPts val="267"/>
              </a:spcBef>
              <a:spcAft>
                <a:spcPts val="0"/>
              </a:spcAft>
              <a:buFontTx/>
              <a:buNone/>
              <a:defRPr lang="fr-FR" sz="1867" b="1" kern="1200" cap="none" baseline="0" smtClean="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/>
              <a:t>Chapitre 1</a:t>
            </a:r>
          </a:p>
          <a:p>
            <a:pPr lvl="0"/>
            <a:r>
              <a:rPr lang="fr-FR"/>
              <a:t>Chapitre 2</a:t>
            </a:r>
          </a:p>
          <a:p>
            <a:pPr lvl="0"/>
            <a:r>
              <a:rPr lang="fr-FR"/>
              <a:t>Chapitre 3</a:t>
            </a:r>
          </a:p>
        </p:txBody>
      </p:sp>
      <p:sp>
        <p:nvSpPr>
          <p:cNvPr id="10" name="Titre 1"/>
          <p:cNvSpPr txBox="1">
            <a:spLocks/>
          </p:cNvSpPr>
          <p:nvPr/>
        </p:nvSpPr>
        <p:spPr>
          <a:xfrm>
            <a:off x="5903384" y="1220755"/>
            <a:ext cx="4129053" cy="137666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Sommaire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9" name="Titre 1"/>
          <p:cNvSpPr txBox="1">
            <a:spLocks/>
          </p:cNvSpPr>
          <p:nvPr userDrawn="1"/>
        </p:nvSpPr>
        <p:spPr>
          <a:xfrm>
            <a:off x="5903384" y="1220755"/>
            <a:ext cx="4129053" cy="137666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Sommaire</a:t>
            </a:r>
          </a:p>
        </p:txBody>
      </p:sp>
      <p:pic>
        <p:nvPicPr>
          <p:cNvPr id="15" name="Image 1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99635441-A52A-A43C-6130-7E71FD14CF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</p:spTree>
    <p:extLst>
      <p:ext uri="{BB962C8B-B14F-4D97-AF65-F5344CB8AC3E}">
        <p14:creationId xmlns:p14="http://schemas.microsoft.com/office/powerpoint/2010/main" val="3155839360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12.xml"/><Relationship Id="rId10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image" Target="../media/image7.png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26" name="Google Shape;51;p1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02785" y="1123951"/>
            <a:ext cx="10754783" cy="499321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endParaRPr lang="fr-FR"/>
          </a:p>
        </p:txBody>
      </p:sp>
      <p:sp>
        <p:nvSpPr>
          <p:cNvPr id="1027" name="Google Shape;52;p13"/>
          <p:cNvSpPr txBox="1">
            <a:spLocks noGrp="1" noChangeArrowheads="1"/>
          </p:cNvSpPr>
          <p:nvPr>
            <p:ph type="sldNum" idx="12"/>
          </p:nvPr>
        </p:nvSpPr>
        <p:spPr bwMode="auto">
          <a:xfrm>
            <a:off x="143932" y="6333067"/>
            <a:ext cx="383117" cy="3661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>
              <a:buClr>
                <a:srgbClr val="000000"/>
              </a:buClr>
              <a:buFont typeface="Arial"/>
              <a:buNone/>
              <a:defRPr sz="1067" i="1">
                <a:solidFill>
                  <a:srgbClr val="575757"/>
                </a:solidFill>
              </a:defRPr>
            </a:lvl1pPr>
          </a:lstStyle>
          <a:p>
            <a:pPr>
              <a:defRPr/>
            </a:pPr>
            <a:fld id="{4EC12F2E-FE43-45C4-9394-22225AEF312A}" type="slidenum">
              <a:rPr lang="fr-FR"/>
              <a:t>‹N°›</a:t>
            </a:fld>
            <a:endParaRPr lang="fr-FR"/>
          </a:p>
        </p:txBody>
      </p:sp>
      <p:sp>
        <p:nvSpPr>
          <p:cNvPr id="1028" name="Google Shape;53;p13"/>
          <p:cNvSpPr txBox="1">
            <a:spLocks noGrp="1" noChangeArrowheads="1"/>
          </p:cNvSpPr>
          <p:nvPr>
            <p:ph type="ftr" idx="11"/>
          </p:nvPr>
        </p:nvSpPr>
        <p:spPr bwMode="auto">
          <a:xfrm>
            <a:off x="543984" y="6333067"/>
            <a:ext cx="9237133" cy="366184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>
              <a:buClr>
                <a:srgbClr val="575757"/>
              </a:buClr>
              <a:buSzPts val="800"/>
              <a:buFont typeface="Arial"/>
              <a:buNone/>
              <a:defRPr sz="1067" i="1">
                <a:solidFill>
                  <a:srgbClr val="575757"/>
                </a:solidFill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029" name="Google Shape;54;p13"/>
          <p:cNvSpPr txBox="1">
            <a:spLocks noGrp="1" noChangeArrowheads="1"/>
          </p:cNvSpPr>
          <p:nvPr>
            <p:ph type="title"/>
          </p:nvPr>
        </p:nvSpPr>
        <p:spPr bwMode="auto">
          <a:xfrm>
            <a:off x="1102784" y="116417"/>
            <a:ext cx="10752667" cy="71966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endParaRPr lang="fr-FR"/>
          </a:p>
        </p:txBody>
      </p:sp>
      <p:cxnSp>
        <p:nvCxnSpPr>
          <p:cNvPr id="1030" name="Google Shape;55;p13"/>
          <p:cNvCxnSpPr>
            <a:cxnSpLocks noChangeShapeType="1"/>
          </p:cNvCxnSpPr>
          <p:nvPr/>
        </p:nvCxnSpPr>
        <p:spPr bwMode="auto">
          <a:xfrm>
            <a:off x="194733" y="933451"/>
            <a:ext cx="11804651" cy="0"/>
          </a:xfrm>
          <a:prstGeom prst="straightConnector1">
            <a:avLst/>
          </a:prstGeom>
          <a:noFill/>
          <a:ln w="9525">
            <a:solidFill>
              <a:srgbClr val="575757"/>
            </a:solidFill>
            <a:round/>
            <a:headEnd type="none" w="sm" len="sm"/>
            <a:tailEnd type="none" w="sm" len="sm"/>
          </a:ln>
        </p:spPr>
      </p:cxnSp>
      <p:cxnSp>
        <p:nvCxnSpPr>
          <p:cNvPr id="1031" name="Google Shape;56;p13"/>
          <p:cNvCxnSpPr>
            <a:cxnSpLocks noChangeShapeType="1"/>
          </p:cNvCxnSpPr>
          <p:nvPr/>
        </p:nvCxnSpPr>
        <p:spPr bwMode="auto">
          <a:xfrm>
            <a:off x="194733" y="933451"/>
            <a:ext cx="11804651" cy="0"/>
          </a:xfrm>
          <a:prstGeom prst="straightConnector1">
            <a:avLst/>
          </a:prstGeom>
          <a:noFill/>
          <a:ln w="9525">
            <a:solidFill>
              <a:srgbClr val="A5A5A5"/>
            </a:solidFill>
            <a:round/>
            <a:headEnd type="none" w="sm" len="sm"/>
            <a:tailEnd type="none" w="sm" len="sm"/>
          </a:ln>
        </p:spPr>
      </p:cxnSp>
      <p:pic>
        <p:nvPicPr>
          <p:cNvPr id="1032" name="Google Shape;57;p13"/>
          <p:cNvPicPr>
            <a:picLocks noChangeAspect="1" noChangeArrowheads="1"/>
          </p:cNvPicPr>
          <p:nvPr/>
        </p:nvPicPr>
        <p:blipFill>
          <a:blip r:embed="rId9"/>
          <a:stretch/>
        </p:blipFill>
        <p:spPr bwMode="auto">
          <a:xfrm>
            <a:off x="194734" y="116417"/>
            <a:ext cx="715433" cy="63288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2304266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</p:sldLayoutIdLst>
  <p:hf hdr="0" ftr="0" dt="0"/>
  <p:txStyles>
    <p:title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2400" b="1">
          <a:solidFill>
            <a:schemeClr val="bg2"/>
          </a:solidFill>
          <a:latin typeface="Arial"/>
          <a:ea typeface="Arial"/>
          <a:cs typeface="Arial"/>
        </a:defRPr>
      </a:lvl1pPr>
      <a:lvl2pPr lvl="1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2pPr>
      <a:lvl3pPr lvl="2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3pPr>
      <a:lvl4pPr lvl="3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4pPr>
      <a:lvl5pPr lvl="4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titleStyle>
    <p:body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1pPr>
      <a:lvl2pPr lvl="1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2pPr>
      <a:lvl3pPr lvl="2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3pPr>
      <a:lvl4pPr lvl="3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4pPr>
      <a:lvl5pPr lvl="4" algn="l">
        <a:spcBef>
          <a:spcPts val="0"/>
        </a:spcBef>
        <a:spcAft>
          <a:spcPts val="0"/>
        </a:spcAft>
        <a:buClr>
          <a:srgbClr val="000000"/>
        </a:buClr>
        <a:buFont typeface="Arial"/>
        <a:defRPr sz="1867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bodyStyle>
    <p:otherStyle>
      <a:defPPr marR="0" lvl="0" algn="l">
        <a:lnSpc>
          <a:spcPct val="100000"/>
        </a:lnSpc>
        <a:spcBef>
          <a:spcPts val="0"/>
        </a:spcBef>
        <a:spcAft>
          <a:spcPts val="0"/>
        </a:spcAft>
      </a:defPPr>
      <a:lvl1pPr marR="0" lv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1pPr>
      <a:lvl2pPr marR="0" lvl="1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2pPr>
      <a:lvl3pPr marR="0" lvl="2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3pPr>
      <a:lvl4pPr marR="0" lvl="3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4pPr>
      <a:lvl5pPr marR="0" lvl="4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5pPr>
      <a:lvl6pPr marR="0" lvl="5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6pPr>
      <a:lvl7pPr marR="0" lvl="6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7pPr>
      <a:lvl8pPr marR="0" lvl="7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8pPr>
      <a:lvl9pPr marR="0" lvl="8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67" b="0" i="0" u="none" strike="noStrike" cap="none">
          <a:solidFill>
            <a:srgbClr val="000000"/>
          </a:solidFill>
          <a:latin typeface="Arial"/>
          <a:ea typeface="Arial"/>
          <a:cs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marL="959976" marR="0" lvl="1" indent="-380990" algn="l" defTabSz="121917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6AB2"/>
              </a:buClr>
              <a:buSzPct val="10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fr-FR" sz="2400" b="1" i="0" u="none" strike="noStrike" kern="1200" cap="none" spc="0" normalizeH="0" baseline="0" noProof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439964" marR="0" lvl="2" indent="-335992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Char char="&lt;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1919952" marR="0" lvl="3" indent="-287993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</a:p>
          <a:p>
            <a:pPr marL="2399940" marR="0" lvl="4" indent="-287993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fr-FR" sz="1867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43339" y="6333323"/>
            <a:ext cx="38311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fr-FR" sz="1067" i="1" kern="1200" smtClean="0">
                <a:solidFill>
                  <a:srgbClr val="575757"/>
                </a:solidFill>
                <a:latin typeface="Arial"/>
                <a:ea typeface="+mn-ea"/>
                <a:cs typeface="+mn-cs"/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– Webinaire #2 – 3 juin 2024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3445" y="116632"/>
            <a:ext cx="10752123" cy="72000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Titre de la slide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94853" y="932723"/>
            <a:ext cx="11804403" cy="0"/>
          </a:xfrm>
          <a:prstGeom prst="line">
            <a:avLst/>
          </a:prstGeom>
          <a:ln w="3175">
            <a:solidFill>
              <a:srgbClr val="57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 userDrawn="1"/>
        </p:nvCxnSpPr>
        <p:spPr>
          <a:xfrm>
            <a:off x="194853" y="932723"/>
            <a:ext cx="11804403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00" y="154773"/>
            <a:ext cx="787307" cy="61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957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</p:sldLayoutIdLst>
  <p:transition>
    <p:fade/>
  </p:transition>
  <p:hf hdr="0" dt="0"/>
  <p:txStyles>
    <p:titleStyle>
      <a:lvl1pPr algn="l" defTabSz="1219170" rtl="0" eaLnBrk="1" latinLnBrk="0" hangingPunct="1">
        <a:lnSpc>
          <a:spcPts val="2933"/>
        </a:lnSpc>
        <a:spcBef>
          <a:spcPct val="0"/>
        </a:spcBef>
        <a:buNone/>
        <a:defRPr sz="2667" b="1" kern="1200">
          <a:solidFill>
            <a:srgbClr val="006AB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1219170" rtl="0" eaLnBrk="1" fontAlgn="auto" latinLnBrk="0" hangingPunct="1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 typeface="Wingdings" panose="05000000000000000000" pitchFamily="2" charset="2"/>
        <a:buNone/>
        <a:tabLst/>
        <a:defRPr sz="3200" b="1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959976" marR="0" indent="-380990" algn="l" defTabSz="1219170" rtl="0" eaLnBrk="1" fontAlgn="auto" latinLnBrk="0" hangingPunct="1">
        <a:lnSpc>
          <a:spcPct val="100000"/>
        </a:lnSpc>
        <a:spcBef>
          <a:spcPts val="1200"/>
        </a:spcBef>
        <a:spcAft>
          <a:spcPts val="0"/>
        </a:spcAft>
        <a:buClr>
          <a:srgbClr val="006AB2"/>
        </a:buClr>
        <a:buSzPct val="100000"/>
        <a:buFont typeface="Wingdings 3" panose="05040102010807070707" pitchFamily="18" charset="2"/>
        <a:buChar char="u"/>
        <a:tabLst/>
        <a:defRPr sz="2400" b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439964" marR="0" indent="-335992" algn="l" defTabSz="1219170" rtl="0" eaLnBrk="1" fontAlgn="auto" latinLnBrk="0" hangingPunct="1">
        <a:lnSpc>
          <a:spcPct val="100000"/>
        </a:lnSpc>
        <a:spcBef>
          <a:spcPts val="533"/>
        </a:spcBef>
        <a:spcAft>
          <a:spcPts val="0"/>
        </a:spcAft>
        <a:buClrTx/>
        <a:buSzTx/>
        <a:buFont typeface="Webdings" panose="05030102010509060703" pitchFamily="18" charset="2"/>
        <a:buChar char="&lt;"/>
        <a:tabLst/>
        <a:defRPr lang="fr-FR" sz="2133" kern="1200" baseline="0">
          <a:solidFill>
            <a:srgbClr val="575757"/>
          </a:solidFill>
          <a:latin typeface="+mn-lt"/>
          <a:ea typeface="+mn-ea"/>
          <a:cs typeface="+mn-cs"/>
        </a:defRPr>
      </a:lvl3pPr>
      <a:lvl4pPr marL="1919952" marR="0" indent="-287993" algn="l" defTabSz="1219170" rtl="0" eaLnBrk="1" fontAlgn="auto" latinLnBrk="0" hangingPunct="1">
        <a:lnSpc>
          <a:spcPct val="100000"/>
        </a:lnSpc>
        <a:spcBef>
          <a:spcPts val="533"/>
        </a:spcBef>
        <a:spcAft>
          <a:spcPts val="0"/>
        </a:spcAft>
        <a:buClrTx/>
        <a:buSzPct val="130000"/>
        <a:buFont typeface="Arial" panose="020B0604020202020204" pitchFamily="34" charset="0"/>
        <a:buChar char="•"/>
        <a:tabLst/>
        <a:defRPr lang="fr-FR" sz="1867" kern="1200">
          <a:solidFill>
            <a:srgbClr val="575757"/>
          </a:solidFill>
          <a:latin typeface="+mn-lt"/>
          <a:ea typeface="+mn-ea"/>
          <a:cs typeface="+mn-cs"/>
        </a:defRPr>
      </a:lvl4pPr>
      <a:lvl5pPr marL="2399940" marR="0" indent="-287993" algn="l" defTabSz="1219170" rtl="0" eaLnBrk="1" fontAlgn="auto" latinLnBrk="0" hangingPunct="1">
        <a:lnSpc>
          <a:spcPct val="100000"/>
        </a:lnSpc>
        <a:spcBef>
          <a:spcPts val="267"/>
        </a:spcBef>
        <a:spcAft>
          <a:spcPts val="0"/>
        </a:spcAft>
        <a:buClrTx/>
        <a:buSzPct val="110000"/>
        <a:buFont typeface="Arial" pitchFamily="34" charset="0"/>
        <a:buChar char="•"/>
        <a:tabLst/>
        <a:defRPr lang="fr-FR" sz="1600" kern="1200">
          <a:solidFill>
            <a:srgbClr val="575757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marL="959976" marR="0" lvl="1" indent="-380990" algn="l" defTabSz="121917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6AB2"/>
              </a:buClr>
              <a:buSzPct val="10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fr-FR" sz="2400" b="1" i="0" u="none" strike="noStrike" kern="1200" cap="none" spc="0" normalizeH="0" baseline="0" noProof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439964" marR="0" lvl="2" indent="-335992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Char char="&lt;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1919952" marR="0" lvl="3" indent="-287993" algn="l" defTabSz="1219170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</a:p>
          <a:p>
            <a:pPr marL="2399940" marR="0" lvl="4" indent="-287993" algn="l" defTabSz="1219170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fr-FR" sz="1867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43339" y="6333323"/>
            <a:ext cx="383117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fr-FR" sz="1067" i="1" kern="1200" smtClean="0">
                <a:solidFill>
                  <a:srgbClr val="575757"/>
                </a:solidFill>
                <a:latin typeface="Arial"/>
                <a:ea typeface="+mn-ea"/>
                <a:cs typeface="+mn-cs"/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Hub- Santé - Lancement 15 – RPIS/SMUR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103445" y="116632"/>
            <a:ext cx="10752123" cy="72000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Titre de la slide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94853" y="932723"/>
            <a:ext cx="11804403" cy="0"/>
          </a:xfrm>
          <a:prstGeom prst="line">
            <a:avLst/>
          </a:prstGeom>
          <a:ln w="3175">
            <a:solidFill>
              <a:srgbClr val="57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 userDrawn="1"/>
        </p:nvCxnSpPr>
        <p:spPr>
          <a:xfrm>
            <a:off x="194853" y="932723"/>
            <a:ext cx="11804403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00" y="154773"/>
            <a:ext cx="787307" cy="614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291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</p:sldLayoutIdLst>
  <p:transition>
    <p:fade/>
  </p:transition>
  <p:hf hdr="0" dt="0"/>
  <p:txStyles>
    <p:titleStyle>
      <a:lvl1pPr algn="l" defTabSz="1219170" rtl="0" eaLnBrk="1" latinLnBrk="0" hangingPunct="1">
        <a:lnSpc>
          <a:spcPts val="2933"/>
        </a:lnSpc>
        <a:spcBef>
          <a:spcPct val="0"/>
        </a:spcBef>
        <a:buNone/>
        <a:defRPr sz="2667" b="1" kern="1200">
          <a:solidFill>
            <a:srgbClr val="006AB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1219170" rtl="0" eaLnBrk="1" fontAlgn="auto" latinLnBrk="0" hangingPunct="1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 typeface="Wingdings" panose="05000000000000000000" pitchFamily="2" charset="2"/>
        <a:buNone/>
        <a:tabLst/>
        <a:defRPr sz="3200" b="1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959976" marR="0" indent="-380990" algn="l" defTabSz="1219170" rtl="0" eaLnBrk="1" fontAlgn="auto" latinLnBrk="0" hangingPunct="1">
        <a:lnSpc>
          <a:spcPct val="100000"/>
        </a:lnSpc>
        <a:spcBef>
          <a:spcPts val="1200"/>
        </a:spcBef>
        <a:spcAft>
          <a:spcPts val="0"/>
        </a:spcAft>
        <a:buClr>
          <a:srgbClr val="006AB2"/>
        </a:buClr>
        <a:buSzPct val="100000"/>
        <a:buFont typeface="Wingdings 3" panose="05040102010807070707" pitchFamily="18" charset="2"/>
        <a:buChar char="u"/>
        <a:tabLst/>
        <a:defRPr sz="2400" b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439964" marR="0" indent="-335992" algn="l" defTabSz="1219170" rtl="0" eaLnBrk="1" fontAlgn="auto" latinLnBrk="0" hangingPunct="1">
        <a:lnSpc>
          <a:spcPct val="100000"/>
        </a:lnSpc>
        <a:spcBef>
          <a:spcPts val="533"/>
        </a:spcBef>
        <a:spcAft>
          <a:spcPts val="0"/>
        </a:spcAft>
        <a:buClrTx/>
        <a:buSzTx/>
        <a:buFont typeface="Webdings" panose="05030102010509060703" pitchFamily="18" charset="2"/>
        <a:buChar char="&lt;"/>
        <a:tabLst/>
        <a:defRPr lang="fr-FR" sz="2133" kern="1200" baseline="0">
          <a:solidFill>
            <a:srgbClr val="575757"/>
          </a:solidFill>
          <a:latin typeface="+mn-lt"/>
          <a:ea typeface="+mn-ea"/>
          <a:cs typeface="+mn-cs"/>
        </a:defRPr>
      </a:lvl3pPr>
      <a:lvl4pPr marL="1919952" marR="0" indent="-287993" algn="l" defTabSz="1219170" rtl="0" eaLnBrk="1" fontAlgn="auto" latinLnBrk="0" hangingPunct="1">
        <a:lnSpc>
          <a:spcPct val="100000"/>
        </a:lnSpc>
        <a:spcBef>
          <a:spcPts val="533"/>
        </a:spcBef>
        <a:spcAft>
          <a:spcPts val="0"/>
        </a:spcAft>
        <a:buClrTx/>
        <a:buSzPct val="130000"/>
        <a:buFont typeface="Arial" panose="020B0604020202020204" pitchFamily="34" charset="0"/>
        <a:buChar char="•"/>
        <a:tabLst/>
        <a:defRPr lang="fr-FR" sz="1867" kern="1200">
          <a:solidFill>
            <a:srgbClr val="575757"/>
          </a:solidFill>
          <a:latin typeface="+mn-lt"/>
          <a:ea typeface="+mn-ea"/>
          <a:cs typeface="+mn-cs"/>
        </a:defRPr>
      </a:lvl4pPr>
      <a:lvl5pPr marL="2399940" marR="0" indent="-287993" algn="l" defTabSz="1219170" rtl="0" eaLnBrk="1" fontAlgn="auto" latinLnBrk="0" hangingPunct="1">
        <a:lnSpc>
          <a:spcPct val="100000"/>
        </a:lnSpc>
        <a:spcBef>
          <a:spcPts val="267"/>
        </a:spcBef>
        <a:spcAft>
          <a:spcPts val="0"/>
        </a:spcAft>
        <a:buClrTx/>
        <a:buSzPct val="110000"/>
        <a:buFont typeface="Arial" pitchFamily="34" charset="0"/>
        <a:buChar char="•"/>
        <a:tabLst/>
        <a:defRPr lang="fr-FR" sz="1600" kern="1200">
          <a:solidFill>
            <a:srgbClr val="575757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vert="horz" lIns="0" tIns="0" rIns="0" bIns="0" rtlCol="0" anchor="ctr" anchorCtr="0">
            <a:noAutofit/>
          </a:bodyPr>
          <a:lstStyle/>
          <a:p>
            <a:r>
              <a:rPr lang="fr-FR"/>
              <a:t>Hub Santé 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5615947" y="3556733"/>
            <a:ext cx="6294000" cy="885891"/>
          </a:xfrm>
        </p:spPr>
        <p:txBody>
          <a:bodyPr/>
          <a:lstStyle/>
          <a:p>
            <a:r>
              <a:rPr lang="fr-FR" dirty="0"/>
              <a:t>Cahier de recette</a:t>
            </a:r>
          </a:p>
          <a:p>
            <a:r>
              <a:rPr lang="fr-FR" dirty="0"/>
              <a:t>Lien 15-SMUR/RPIS – Périmètre 1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fr-FR" dirty="0"/>
              <a:t>15/10/2024 | ANS</a:t>
            </a:r>
          </a:p>
        </p:txBody>
      </p:sp>
    </p:spTree>
    <p:extLst>
      <p:ext uri="{BB962C8B-B14F-4D97-AF65-F5344CB8AC3E}">
        <p14:creationId xmlns:p14="http://schemas.microsoft.com/office/powerpoint/2010/main" val="8596307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2. Cas de test : Delphine Vigneau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29424531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CF0AD2-E082-7586-9F96-A78E8FD02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1558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Delphine VIGNEAU - Périmètre fonctionnel du cas de test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27BC5DB-9B48-A38B-BC48-2EFE1C0ED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60561E5-F84D-CD76-9982-D8EFF8FB5D97}"/>
              </a:ext>
            </a:extLst>
          </p:cNvPr>
          <p:cNvSpPr txBox="1"/>
          <p:nvPr/>
        </p:nvSpPr>
        <p:spPr>
          <a:xfrm>
            <a:off x="6055995" y="1917119"/>
            <a:ext cx="4767133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 -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01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Engagement d’un SMUR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3E1767F-BC4C-84FD-C10B-E351B5E466FA}"/>
              </a:ext>
            </a:extLst>
          </p:cNvPr>
          <p:cNvSpPr txBox="1"/>
          <p:nvPr/>
        </p:nvSpPr>
        <p:spPr>
          <a:xfrm>
            <a:off x="2332546" y="1875377"/>
            <a:ext cx="3412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du dossier vers le SMUR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B405D3B-FA4A-AFCC-CEF4-3C0873FE030D}"/>
              </a:ext>
            </a:extLst>
          </p:cNvPr>
          <p:cNvSpPr txBox="1"/>
          <p:nvPr/>
        </p:nvSpPr>
        <p:spPr>
          <a:xfrm>
            <a:off x="6055995" y="3493148"/>
            <a:ext cx="4767133" cy="738664"/>
          </a:xfrm>
          <a:prstGeom prst="rect">
            <a:avLst/>
          </a:prstGeom>
          <a:noFill/>
        </p:spPr>
        <p:txBody>
          <a:bodyPr wrap="square" lIns="7200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RS-EDA-MAJ - </a:t>
            </a:r>
            <a:r>
              <a:rPr lang="fr-FR" sz="1400" b="1" dirty="0">
                <a:latin typeface="Calibri" panose="020F0502020204030204"/>
              </a:rPr>
              <a:t>06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Observations médicales complémentaire</a:t>
            </a:r>
          </a:p>
          <a:p>
            <a:pPr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RS-EDA-MAJ - </a:t>
            </a:r>
            <a:r>
              <a:rPr lang="fr-FR" sz="1400" b="1" dirty="0">
                <a:latin typeface="Calibri" panose="020F0502020204030204"/>
              </a:rPr>
              <a:t>08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Décision d’orientation</a:t>
            </a:r>
          </a:p>
          <a:p>
            <a:pPr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RS-EDA-MAJ – </a:t>
            </a:r>
            <a:r>
              <a:rPr lang="fr-FR" sz="1400" b="1" dirty="0">
                <a:latin typeface="Calibri" panose="020F0502020204030204"/>
              </a:rPr>
              <a:t>12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r>
              <a:rPr lang="fr-FR" sz="1400" dirty="0">
                <a:latin typeface="Calibri" panose="020F0502020204030204"/>
              </a:rPr>
              <a:t>Clôture du dossier</a:t>
            </a:r>
            <a:endParaRPr lang="fr-FR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1E4A8C4-5E28-1A87-0EAA-4AC284B331E5}"/>
              </a:ext>
            </a:extLst>
          </p:cNvPr>
          <p:cNvSpPr txBox="1"/>
          <p:nvPr/>
        </p:nvSpPr>
        <p:spPr>
          <a:xfrm>
            <a:off x="2347311" y="3650959"/>
            <a:ext cx="207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MAJ dossier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96DF7CF-DF94-8389-506D-09263978DBD0}"/>
              </a:ext>
            </a:extLst>
          </p:cNvPr>
          <p:cNvSpPr txBox="1"/>
          <p:nvPr/>
        </p:nvSpPr>
        <p:spPr>
          <a:xfrm>
            <a:off x="2317781" y="4747028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du RPIS vers l’ORU/LRM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FFF7B09-8A00-B583-40CF-6F7D0A45FE2F}"/>
              </a:ext>
            </a:extLst>
          </p:cNvPr>
          <p:cNvSpPr txBox="1"/>
          <p:nvPr/>
        </p:nvSpPr>
        <p:spPr>
          <a:xfrm>
            <a:off x="6055995" y="4749610"/>
            <a:ext cx="5461750" cy="307777"/>
          </a:xfrm>
          <a:prstGeom prst="rect">
            <a:avLst/>
          </a:prstGeom>
          <a:noFill/>
        </p:spPr>
        <p:txBody>
          <a:bodyPr wrap="square" lIns="72000" tIns="45720" rIns="91440" bIns="45720" anchor="t">
            <a:spAutoFit/>
          </a:bodyPr>
          <a:lstStyle/>
          <a:p>
            <a:pPr lvl="0"/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RS-RPIS - </a:t>
            </a:r>
            <a:r>
              <a:rPr lang="fr-FR" sz="1400" b="1" dirty="0">
                <a:latin typeface="Calibri" panose="020F0502020204030204"/>
              </a:rPr>
              <a:t>11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des données RPIS du patient</a:t>
            </a:r>
            <a:endParaRPr lang="fr-FR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Google Shape;529;p47">
            <a:extLst>
              <a:ext uri="{FF2B5EF4-FFF2-40B4-BE49-F238E27FC236}">
                <a16:creationId xmlns:a16="http://schemas.microsoft.com/office/drawing/2014/main" id="{A237B826-B2A6-2AE3-877A-6642A9C41A6C}"/>
              </a:ext>
            </a:extLst>
          </p:cNvPr>
          <p:cNvSpPr/>
          <p:nvPr/>
        </p:nvSpPr>
        <p:spPr>
          <a:xfrm>
            <a:off x="1864546" y="1895190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8" name="Google Shape;529;p47">
            <a:extLst>
              <a:ext uri="{FF2B5EF4-FFF2-40B4-BE49-F238E27FC236}">
                <a16:creationId xmlns:a16="http://schemas.microsoft.com/office/drawing/2014/main" id="{7E2A1562-A42E-8833-DC98-0CE4FF8667DC}"/>
              </a:ext>
            </a:extLst>
          </p:cNvPr>
          <p:cNvSpPr/>
          <p:nvPr/>
        </p:nvSpPr>
        <p:spPr>
          <a:xfrm>
            <a:off x="1864546" y="3670772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03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0" name="Google Shape;529;p47">
            <a:extLst>
              <a:ext uri="{FF2B5EF4-FFF2-40B4-BE49-F238E27FC236}">
                <a16:creationId xmlns:a16="http://schemas.microsoft.com/office/drawing/2014/main" id="{22A5FDB3-E9F8-A010-5716-618EC9932AFB}"/>
              </a:ext>
            </a:extLst>
          </p:cNvPr>
          <p:cNvSpPr/>
          <p:nvPr/>
        </p:nvSpPr>
        <p:spPr>
          <a:xfrm>
            <a:off x="1849782" y="4766841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04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B985A42-51B5-D264-6F1F-14FBD154DB2C}"/>
              </a:ext>
            </a:extLst>
          </p:cNvPr>
          <p:cNvSpPr/>
          <p:nvPr/>
        </p:nvSpPr>
        <p:spPr>
          <a:xfrm>
            <a:off x="73162" y="1540710"/>
            <a:ext cx="1300994" cy="43442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0" u="none" strike="noStrike" kern="1200" cap="none" spc="0" normalizeH="0" baseline="0" noProof="0">
              <a:ln>
                <a:noFill/>
              </a:ln>
              <a:solidFill>
                <a:srgbClr val="1558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88BE1C50-2F87-5BF0-C855-7EB5A532C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4" y="1531474"/>
            <a:ext cx="1408531" cy="4389466"/>
          </a:xfrm>
          <a:prstGeom prst="rect">
            <a:avLst/>
          </a:prstGeom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2594CA2-367C-2A94-F828-91A791C64342}"/>
              </a:ext>
            </a:extLst>
          </p:cNvPr>
          <p:cNvSpPr txBox="1"/>
          <p:nvPr/>
        </p:nvSpPr>
        <p:spPr>
          <a:xfrm>
            <a:off x="2332546" y="2720801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de documents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72C9D4C-1C26-AE96-A1D1-3D0DEC60F48C}"/>
              </a:ext>
            </a:extLst>
          </p:cNvPr>
          <p:cNvSpPr txBox="1"/>
          <p:nvPr/>
        </p:nvSpPr>
        <p:spPr>
          <a:xfrm>
            <a:off x="6055995" y="2751578"/>
            <a:ext cx="6062843" cy="307777"/>
          </a:xfrm>
          <a:prstGeom prst="rect">
            <a:avLst/>
          </a:prstGeom>
          <a:noFill/>
        </p:spPr>
        <p:txBody>
          <a:bodyPr wrap="square" lIns="72000" tIns="45720" rIns="91440" bIns="45720" anchor="t">
            <a:spAutoFit/>
          </a:bodyPr>
          <a:lstStyle/>
          <a:p>
            <a:pPr lvl="0"/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RS-URL - </a:t>
            </a:r>
            <a:r>
              <a:rPr lang="fr-FR" sz="1400" b="1" dirty="0">
                <a:latin typeface="Calibri" panose="020F0502020204030204"/>
              </a:rPr>
              <a:t>05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du lien du bilan de Delphine VIGNEAU</a:t>
            </a:r>
            <a:endParaRPr lang="fr-FR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Google Shape;529;p47">
            <a:extLst>
              <a:ext uri="{FF2B5EF4-FFF2-40B4-BE49-F238E27FC236}">
                <a16:creationId xmlns:a16="http://schemas.microsoft.com/office/drawing/2014/main" id="{B5B8B8D4-494B-9910-CDC0-25D920070432}"/>
              </a:ext>
            </a:extLst>
          </p:cNvPr>
          <p:cNvSpPr/>
          <p:nvPr/>
        </p:nvSpPr>
        <p:spPr>
          <a:xfrm>
            <a:off x="1864547" y="2740614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02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1D72DA4-D5A7-C2FD-DFDC-3076C7BBFFD8}"/>
              </a:ext>
            </a:extLst>
          </p:cNvPr>
          <p:cNvSpPr txBox="1"/>
          <p:nvPr/>
        </p:nvSpPr>
        <p:spPr>
          <a:xfrm>
            <a:off x="5996155" y="5810247"/>
            <a:ext cx="5859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>
                <a:solidFill>
                  <a:schemeClr val="bg1">
                    <a:lumMod val="50000"/>
                  </a:schemeClr>
                </a:solidFill>
              </a:rPr>
              <a:t>Le périmètre 2 vient compléter ce cas de test avec des messages complémentaires</a:t>
            </a:r>
          </a:p>
        </p:txBody>
      </p:sp>
    </p:spTree>
    <p:extLst>
      <p:ext uri="{BB962C8B-B14F-4D97-AF65-F5344CB8AC3E}">
        <p14:creationId xmlns:p14="http://schemas.microsoft.com/office/powerpoint/2010/main" val="1173048882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283EBB-8449-DF49-E8AC-B6C9869DD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>
                <a:solidFill>
                  <a:srgbClr val="155891"/>
                </a:solidFill>
              </a:rPr>
              <a:t>1 – Delphine VIGNEAU - RS-EDA</a:t>
            </a:r>
            <a:endParaRPr lang="fr-FR" sz="2670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4A4BD70-859D-0703-0EED-26503C46B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4C7AFC9-5106-D966-E1A4-AD97FCEC7D4B}"/>
              </a:ext>
            </a:extLst>
          </p:cNvPr>
          <p:cNvSpPr/>
          <p:nvPr/>
        </p:nvSpPr>
        <p:spPr>
          <a:xfrm>
            <a:off x="353315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01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6EA248A-7986-48DA-7F3D-5B71C27C2F72}"/>
              </a:ext>
            </a:extLst>
          </p:cNvPr>
          <p:cNvSpPr txBox="1"/>
          <p:nvPr/>
        </p:nvSpPr>
        <p:spPr>
          <a:xfrm>
            <a:off x="1399165" y="1934667"/>
            <a:ext cx="513772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Chute d’une femme enceinte dans un centre commercial qui présente des saignements gynécologiques.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Nature 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de fait : Obstétrique.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092E412-50CD-7C6F-1446-75BA0D555A57}"/>
              </a:ext>
            </a:extLst>
          </p:cNvPr>
          <p:cNvSpPr txBox="1"/>
          <p:nvPr/>
        </p:nvSpPr>
        <p:spPr>
          <a:xfrm>
            <a:off x="1367486" y="1589128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Description: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A9D75F0-E2EF-A3F4-5AF2-EC7AB96BE09B}"/>
              </a:ext>
            </a:extLst>
          </p:cNvPr>
          <p:cNvSpPr txBox="1"/>
          <p:nvPr/>
        </p:nvSpPr>
        <p:spPr>
          <a:xfrm>
            <a:off x="1367486" y="2992087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Localisation de l'affaire/dossier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6966B1CB-DF6E-C32E-0765-7D81C69F6A1E}"/>
              </a:ext>
            </a:extLst>
          </p:cNvPr>
          <p:cNvSpPr txBox="1"/>
          <p:nvPr/>
        </p:nvSpPr>
        <p:spPr>
          <a:xfrm>
            <a:off x="1367486" y="1186009"/>
            <a:ext cx="3057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Origine de l’appel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B95B99E-925D-515F-2788-B282D2F4C888}"/>
              </a:ext>
            </a:extLst>
          </p:cNvPr>
          <p:cNvSpPr txBox="1"/>
          <p:nvPr/>
        </p:nvSpPr>
        <p:spPr>
          <a:xfrm>
            <a:off x="1399165" y="3330641"/>
            <a:ext cx="513772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Centre Commercial Atlantis (IKEA Nantes)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SIRET : 70142121200018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Boulevard Salvador Allende, 44162 Saint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-Herblain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Accès : RDC, Porte Soleil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Latitude : 47.221428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Longitude :  -1.631916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3C6379C-521A-5C0E-5481-640FA4D93AD9}"/>
              </a:ext>
            </a:extLst>
          </p:cNvPr>
          <p:cNvSpPr txBox="1"/>
          <p:nvPr/>
        </p:nvSpPr>
        <p:spPr>
          <a:xfrm>
            <a:off x="1399164" y="5046234"/>
            <a:ext cx="502993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Requérant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Agnès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Duberti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, tiers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Aucune difficulté de communication. 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Numéro de téléphone (idem contre appel)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+33671832618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662363A1-3469-4866-5A22-2CAA960EDC13}"/>
              </a:ext>
            </a:extLst>
          </p:cNvPr>
          <p:cNvSpPr txBox="1"/>
          <p:nvPr/>
        </p:nvSpPr>
        <p:spPr>
          <a:xfrm>
            <a:off x="3550875" y="1195076"/>
            <a:ext cx="3057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CRRA traitant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CRRA44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6E35ECC-969A-6232-E669-3B8993920A61}"/>
              </a:ext>
            </a:extLst>
          </p:cNvPr>
          <p:cNvSpPr txBox="1"/>
          <p:nvPr/>
        </p:nvSpPr>
        <p:spPr>
          <a:xfrm>
            <a:off x="5852606" y="1191785"/>
            <a:ext cx="32257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Date et Heure : </a:t>
            </a:r>
            <a:r>
              <a:rPr lang="fr-FR" sz="1600" dirty="0">
                <a:latin typeface="Calibri" panose="020F0502020204030204"/>
              </a:rPr>
              <a:t>26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/05/2024 à 13h15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F801B43E-01EF-6AF5-101A-5E5DB1997B2D}"/>
              </a:ext>
            </a:extLst>
          </p:cNvPr>
          <p:cNvSpPr txBox="1"/>
          <p:nvPr/>
        </p:nvSpPr>
        <p:spPr>
          <a:xfrm>
            <a:off x="9211656" y="1186009"/>
            <a:ext cx="32257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d’intervention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Primaire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240499B7-035B-880C-8DE6-2ADA52077E7E}"/>
              </a:ext>
            </a:extLst>
          </p:cNvPr>
          <p:cNvSpPr txBox="1"/>
          <p:nvPr/>
        </p:nvSpPr>
        <p:spPr>
          <a:xfrm>
            <a:off x="6979187" y="4186358"/>
            <a:ext cx="48762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Décision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latin typeface="Calibri" panose="020F0502020204030204"/>
              </a:rPr>
              <a:t>Décision d’intervention d’un SMUR de type VLM, médicalisé, à 13h19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4D6F433-BCCA-A661-52FE-54A64C0920F3}"/>
              </a:ext>
            </a:extLst>
          </p:cNvPr>
          <p:cNvSpPr txBox="1"/>
          <p:nvPr/>
        </p:nvSpPr>
        <p:spPr>
          <a:xfrm>
            <a:off x="6979187" y="3007769"/>
            <a:ext cx="48762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Delphine Vigneau, femme, 32 ans (03/03/1992)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Hypothèses de régulation médicale</a:t>
            </a:r>
            <a:r>
              <a:rPr lang="fr-FR" sz="1600" dirty="0">
                <a:latin typeface="Calibri" panose="020F0502020204030204"/>
              </a:rPr>
              <a:t> : JA40 (Hémorragie en début de grossesse)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Espace réservé du pied de page 4">
            <a:extLst>
              <a:ext uri="{FF2B5EF4-FFF2-40B4-BE49-F238E27FC236}">
                <a16:creationId xmlns:a16="http://schemas.microsoft.com/office/drawing/2014/main" id="{D0489142-857A-FB61-5194-1BCCEA6A77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</p:spTree>
    <p:extLst>
      <p:ext uri="{BB962C8B-B14F-4D97-AF65-F5344CB8AC3E}">
        <p14:creationId xmlns:p14="http://schemas.microsoft.com/office/powerpoint/2010/main" val="1109180750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dirty="0">
                <a:solidFill>
                  <a:srgbClr val="155891"/>
                </a:solidFill>
              </a:rPr>
              <a:t>2</a:t>
            </a:r>
            <a:r>
              <a:rPr lang="fr-FR" sz="2800" b="1" dirty="0">
                <a:solidFill>
                  <a:srgbClr val="155891"/>
                </a:solidFill>
              </a:rPr>
              <a:t> – Delphine VIGNEAU – RS-URL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13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792C001-99D9-C083-8C74-9D7655158C50}"/>
              </a:ext>
            </a:extLst>
          </p:cNvPr>
          <p:cNvSpPr txBox="1"/>
          <p:nvPr/>
        </p:nvSpPr>
        <p:spPr>
          <a:xfrm>
            <a:off x="1277688" y="1294808"/>
            <a:ext cx="6383715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partagé du dossier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fr.fire.sis044.cga-044.SC-20240526-044-cga-AL8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fr.health.samu440.patient.DRFR154402414300123.1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 dirty="0">
                <a:latin typeface="Calibri" panose="020F0502020204030204"/>
              </a:rPr>
              <a:t>Bilan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656184-B4AD-A61D-8541-CCA19B4AEF39}"/>
              </a:ext>
            </a:extLst>
          </p:cNvPr>
          <p:cNvSpPr/>
          <p:nvPr/>
        </p:nvSpPr>
        <p:spPr>
          <a:xfrm>
            <a:off x="331387" y="1276124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05</a:t>
            </a:r>
          </a:p>
        </p:txBody>
      </p:sp>
    </p:spTree>
    <p:extLst>
      <p:ext uri="{BB962C8B-B14F-4D97-AF65-F5344CB8AC3E}">
        <p14:creationId xmlns:p14="http://schemas.microsoft.com/office/powerpoint/2010/main" val="27168940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283EBB-8449-DF49-E8AC-B6C9869DD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800" b="1" dirty="0">
                <a:solidFill>
                  <a:srgbClr val="155891"/>
                </a:solidFill>
              </a:rPr>
              <a:t>3 – Delphine VIGNEAU - RS-EDA-MAJ</a:t>
            </a:r>
            <a:endParaRPr lang="fr-FR" sz="2670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4A4BD70-859D-0703-0EED-26503C46B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9113E80-BB8C-C507-D298-5B2019C08455}"/>
              </a:ext>
            </a:extLst>
          </p:cNvPr>
          <p:cNvSpPr/>
          <p:nvPr/>
        </p:nvSpPr>
        <p:spPr>
          <a:xfrm>
            <a:off x="527049" y="1208368"/>
            <a:ext cx="771397" cy="22206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06</a:t>
            </a: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87D617D8-E713-1B4F-072F-FA6961ADE7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5197834-CAFB-0F3C-09AA-A711758D36C5}"/>
              </a:ext>
            </a:extLst>
          </p:cNvPr>
          <p:cNvSpPr txBox="1"/>
          <p:nvPr/>
        </p:nvSpPr>
        <p:spPr>
          <a:xfrm>
            <a:off x="1489080" y="2537457"/>
            <a:ext cx="97608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Prise par le médecin, Emilie Martin, à 13h20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Patiente consciente.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Enceinte de 28 SA - chute de 3 mètres, accompagnée de saignements vaginaux et de contractions utérines. 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6F7C5F5-B0B0-10F7-3BDA-D747E6BF955F}"/>
              </a:ext>
            </a:extLst>
          </p:cNvPr>
          <p:cNvSpPr txBox="1"/>
          <p:nvPr/>
        </p:nvSpPr>
        <p:spPr>
          <a:xfrm>
            <a:off x="1489080" y="1257410"/>
            <a:ext cx="723928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fr.fire.cga-044.SC-20240526-044-cga-AL8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patient : </a:t>
            </a:r>
            <a:r>
              <a:rPr lang="fr-FR" sz="1600" dirty="0">
                <a:latin typeface="Calibri" panose="020F0502020204030204"/>
              </a:rPr>
              <a:t>fr.health.samu440.patient.DRFR154402414300123.1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de l’observation :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fr.health.samu440.medicalNote.0012321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Observation médicale du patient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908A3197-CC82-6B7D-E3DA-78E73E247726}"/>
              </a:ext>
            </a:extLst>
          </p:cNvPr>
          <p:cNvSpPr txBox="1"/>
          <p:nvPr/>
        </p:nvSpPr>
        <p:spPr>
          <a:xfrm>
            <a:off x="1489080" y="5572289"/>
            <a:ext cx="609797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fr.fire.cga-044.SC-20240526-044-cga-AL8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Etat du dossier : </a:t>
            </a:r>
            <a:r>
              <a:rPr lang="fr-FR" sz="1600" dirty="0">
                <a:latin typeface="Calibri" panose="020F0502020204030204"/>
              </a:rPr>
              <a:t>Clôturé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5A5C5D-0E3D-4515-07ED-74EBB672CE9F}"/>
              </a:ext>
            </a:extLst>
          </p:cNvPr>
          <p:cNvSpPr/>
          <p:nvPr/>
        </p:nvSpPr>
        <p:spPr>
          <a:xfrm>
            <a:off x="527051" y="5534874"/>
            <a:ext cx="771397" cy="6591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12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9D98ECE-E83A-8552-118D-1CB3038D42B3}"/>
              </a:ext>
            </a:extLst>
          </p:cNvPr>
          <p:cNvSpPr/>
          <p:nvPr/>
        </p:nvSpPr>
        <p:spPr>
          <a:xfrm>
            <a:off x="527048" y="3813554"/>
            <a:ext cx="771397" cy="133906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08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DDADB44-80A9-F049-EF6F-959A528A4D50}"/>
              </a:ext>
            </a:extLst>
          </p:cNvPr>
          <p:cNvSpPr txBox="1"/>
          <p:nvPr/>
        </p:nvSpPr>
        <p:spPr>
          <a:xfrm>
            <a:off x="1489080" y="3816284"/>
            <a:ext cx="6472665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fr.fire.cga-044.SC-20240526-044-cga-AL8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patient : </a:t>
            </a:r>
            <a:r>
              <a:rPr lang="fr-FR" sz="1600" dirty="0">
                <a:latin typeface="Calibri" panose="020F0502020204030204"/>
              </a:rPr>
              <a:t>fr.health.samu440.patient.DRFR154402414300123.1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Date et heure de la décision : </a:t>
            </a:r>
            <a:r>
              <a:rPr lang="fr-FR" sz="1600" dirty="0">
                <a:latin typeface="Calibri" panose="020F0502020204030204"/>
              </a:rPr>
              <a:t>26/05/2024 à 13h37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décision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PASPLUS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Commentaire : </a:t>
            </a:r>
            <a:r>
              <a:rPr lang="fr-FR" sz="1600" dirty="0">
                <a:latin typeface="Calibri" panose="020F0502020204030204"/>
              </a:rPr>
              <a:t>Laissée sur place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91282529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283EBB-8449-DF49-E8AC-B6C9869DD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2400" b="1" dirty="0">
                <a:solidFill>
                  <a:srgbClr val="155891"/>
                </a:solidFill>
              </a:rPr>
              <a:t>0</a:t>
            </a:r>
            <a:r>
              <a:rPr lang="fr-FR" dirty="0">
                <a:solidFill>
                  <a:srgbClr val="155891"/>
                </a:solidFill>
              </a:rPr>
              <a:t>5</a:t>
            </a:r>
            <a:r>
              <a:rPr lang="fr-FR" sz="2400" b="1" dirty="0">
                <a:solidFill>
                  <a:srgbClr val="155891"/>
                </a:solidFill>
              </a:rPr>
              <a:t> – Delphine VIGNEAU - RS-RPIS</a:t>
            </a:r>
            <a:endParaRPr lang="fr-FR" sz="2670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4A4BD70-859D-0703-0EED-26503C46B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9A5816-C8F3-B23F-B1CD-477ED8453816}"/>
              </a:ext>
            </a:extLst>
          </p:cNvPr>
          <p:cNvSpPr/>
          <p:nvPr/>
        </p:nvSpPr>
        <p:spPr>
          <a:xfrm>
            <a:off x="527051" y="1210176"/>
            <a:ext cx="771397" cy="49217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11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Espace réservé du pied de page 4">
            <a:extLst>
              <a:ext uri="{FF2B5EF4-FFF2-40B4-BE49-F238E27FC236}">
                <a16:creationId xmlns:a16="http://schemas.microsoft.com/office/drawing/2014/main" id="{71D52492-9A06-CE1E-B48C-E512FB78F7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F3BCE5B3-C1AB-93C6-DB91-880D2C7AF12C}"/>
              </a:ext>
            </a:extLst>
          </p:cNvPr>
          <p:cNvSpPr txBox="1"/>
          <p:nvPr/>
        </p:nvSpPr>
        <p:spPr>
          <a:xfrm>
            <a:off x="1541222" y="1425280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SAMU 44 engage un SMUR général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régule la mission SMUR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DRM est créé le 26/05/2024 à 13h15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La décision d’intervention est prise à 13h19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juridique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440000289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9A3BCC9-F06C-96B2-438B-839D12590BDC}"/>
              </a:ext>
            </a:extLst>
          </p:cNvPr>
          <p:cNvSpPr txBox="1"/>
          <p:nvPr/>
        </p:nvSpPr>
        <p:spPr>
          <a:xfrm>
            <a:off x="1541222" y="1075592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Evènement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6EF9C3E-D7F4-C25B-5E68-5137D2DAA72C}"/>
              </a:ext>
            </a:extLst>
          </p:cNvPr>
          <p:cNvSpPr txBox="1"/>
          <p:nvPr/>
        </p:nvSpPr>
        <p:spPr>
          <a:xfrm>
            <a:off x="1541222" y="3539812"/>
            <a:ext cx="516065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Circonstances : C02.05.02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Motif de recours : M03.03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Niveau de médicalisation initial : Médicalisé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9E050ED9-9071-AE1D-D91B-8E9FAF621898}"/>
              </a:ext>
            </a:extLst>
          </p:cNvPr>
          <p:cNvSpPr txBox="1"/>
          <p:nvPr/>
        </p:nvSpPr>
        <p:spPr>
          <a:xfrm>
            <a:off x="1541222" y="3198799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Régulation médicale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A0C2CC80-EB36-7AAC-6259-A566508300FA}"/>
              </a:ext>
            </a:extLst>
          </p:cNvPr>
          <p:cNvSpPr txBox="1"/>
          <p:nvPr/>
        </p:nvSpPr>
        <p:spPr>
          <a:xfrm>
            <a:off x="6944647" y="1396045"/>
            <a:ext cx="51606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Femme, née le 03/03/1992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résidence : 44109 Nantes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DEAA0D6E-EB73-DA3E-CEFC-BD103409FCDF}"/>
              </a:ext>
            </a:extLst>
          </p:cNvPr>
          <p:cNvSpPr txBox="1"/>
          <p:nvPr/>
        </p:nvSpPr>
        <p:spPr>
          <a:xfrm>
            <a:off x="6944647" y="1081214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9AC583A2-F484-44F1-F45A-5532B4761F22}"/>
              </a:ext>
            </a:extLst>
          </p:cNvPr>
          <p:cNvSpPr txBox="1"/>
          <p:nvPr/>
        </p:nvSpPr>
        <p:spPr>
          <a:xfrm>
            <a:off x="1541222" y="4894218"/>
            <a:ext cx="5160651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lieu d’intervention : L04.02.00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l'intervention : 44162 Saint-Herblain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Composition de l'équipage : Médecin, ambulancier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Acte réalisé : ACC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 principal SMUR : JA40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0822869E-C855-792B-938B-2D90D3C085F8}"/>
              </a:ext>
            </a:extLst>
          </p:cNvPr>
          <p:cNvSpPr txBox="1"/>
          <p:nvPr/>
        </p:nvSpPr>
        <p:spPr>
          <a:xfrm>
            <a:off x="1541222" y="4544530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Intervention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5C3A528-5CA7-8A2C-CF2D-FE8C1A81257A}"/>
              </a:ext>
            </a:extLst>
          </p:cNvPr>
          <p:cNvSpPr txBox="1"/>
          <p:nvPr/>
        </p:nvSpPr>
        <p:spPr>
          <a:xfrm>
            <a:off x="6944647" y="2569600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 la base SMUR : 13h21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sur les lieux de l’intervention : 13h32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des lieux de l’intervention : 13h45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à destination : 14h03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isponibilité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l’équipe : 14h10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R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etour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à la base SMUR : 14h21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B4D5CDE-550C-CFFD-8C2C-E1D1D8846217}"/>
              </a:ext>
            </a:extLst>
          </p:cNvPr>
          <p:cNvSpPr txBox="1"/>
          <p:nvPr/>
        </p:nvSpPr>
        <p:spPr>
          <a:xfrm>
            <a:off x="6944647" y="2219912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Statuts des horaires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417E505E-C9B6-974A-7E70-0DD56D41D051}"/>
              </a:ext>
            </a:extLst>
          </p:cNvPr>
          <p:cNvSpPr txBox="1"/>
          <p:nvPr/>
        </p:nvSpPr>
        <p:spPr>
          <a:xfrm>
            <a:off x="6944647" y="4713807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devenir du patient : OK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Pays de destination : FR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Catégorie de l'établissement de destination : 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d'activité de soins de l'unité fonctionnelle : 259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Avec un </a:t>
            </a:r>
            <a:r>
              <a:rPr lang="fr-FR" sz="1600">
                <a:solidFill>
                  <a:prstClr val="black"/>
                </a:solidFill>
                <a:latin typeface="Calibri" panose="020F0502020204030204"/>
              </a:rPr>
              <a:t>SMUR médicalisé (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AR)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27B0254E-8157-FAD8-FDDC-11B9098DD24D}"/>
              </a:ext>
            </a:extLst>
          </p:cNvPr>
          <p:cNvSpPr txBox="1"/>
          <p:nvPr/>
        </p:nvSpPr>
        <p:spPr>
          <a:xfrm>
            <a:off x="6944647" y="4364119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Décision d’orientation</a:t>
            </a:r>
          </a:p>
        </p:txBody>
      </p:sp>
    </p:spTree>
    <p:extLst>
      <p:ext uri="{BB962C8B-B14F-4D97-AF65-F5344CB8AC3E}">
        <p14:creationId xmlns:p14="http://schemas.microsoft.com/office/powerpoint/2010/main" val="2283742736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altLang="fr-FR" sz="2667" dirty="0">
                <a:solidFill>
                  <a:srgbClr val="006A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Déroulé des recettes lors du partage d’un message</a:t>
            </a: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defTabSz="1219170">
              <a:defRPr/>
            </a:pPr>
            <a:fld id="{1374FDE2-F3B5-4563-9402-5370DC7D7D44}" type="slidenum">
              <a:rPr lang="fr-FR" altLang="fr-FR"/>
              <a:pPr defTabSz="1219170">
                <a:defRPr/>
              </a:pPr>
              <a:t>2</a:t>
            </a:fld>
            <a:endParaRPr lang="fr-FR" altLang="fr-FR"/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 dirty="0">
                <a:latin typeface="Arial"/>
                <a:ea typeface="+mn-ea"/>
              </a:rPr>
              <a:t>| Hub- Santé – Cahier de recette – Lien 15-SMUR/RPIS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D82B162E-5840-2940-7FFE-EDB846BE940F}"/>
              </a:ext>
            </a:extLst>
          </p:cNvPr>
          <p:cNvSpPr/>
          <p:nvPr/>
        </p:nvSpPr>
        <p:spPr>
          <a:xfrm>
            <a:off x="224050" y="1755648"/>
            <a:ext cx="11654159" cy="16002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FFFFFF">
                <a:lumMod val="95000"/>
              </a:srgbClr>
            </a:solidFill>
          </a:ln>
          <a:effectLst/>
        </p:spPr>
        <p:style>
          <a:lnRef idx="0">
            <a:schemeClr val="accent1"/>
          </a:lnRef>
          <a:fillRef idx="1">
            <a:schemeClr val="accent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FFFFFF"/>
                </a:solidFill>
                <a:latin typeface="Arial"/>
              </a:defRPr>
            </a:lvl9pPr>
          </a:lstStyle>
          <a:p>
            <a:pPr algn="ctr">
              <a:lnSpc>
                <a:spcPct val="100000"/>
              </a:lnSpc>
            </a:pPr>
            <a:endParaRPr lang="fr-FR" sz="1600"/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A519EC4B-B0F8-EF9F-2DCB-73B716DA7968}"/>
              </a:ext>
            </a:extLst>
          </p:cNvPr>
          <p:cNvCxnSpPr>
            <a:cxnSpLocks/>
            <a:stCxn id="25" idx="3"/>
            <a:endCxn id="26" idx="1"/>
          </p:cNvCxnSpPr>
          <p:nvPr/>
        </p:nvCxnSpPr>
        <p:spPr>
          <a:xfrm>
            <a:off x="2136158" y="1884000"/>
            <a:ext cx="1517452" cy="1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32">
            <a:extLst>
              <a:ext uri="{FF2B5EF4-FFF2-40B4-BE49-F238E27FC236}">
                <a16:creationId xmlns:a16="http://schemas.microsoft.com/office/drawing/2014/main" id="{91F1714A-7F85-06CE-1A10-28B6D23DFD15}"/>
              </a:ext>
            </a:extLst>
          </p:cNvPr>
          <p:cNvSpPr txBox="1"/>
          <p:nvPr/>
        </p:nvSpPr>
        <p:spPr>
          <a:xfrm>
            <a:off x="224050" y="2649668"/>
            <a:ext cx="2278996" cy="4154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algn="ctr"/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L’éditeur 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envoie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 message vers un partenaire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6FAD40F7-613A-3838-02ED-011B67568039}"/>
              </a:ext>
            </a:extLst>
          </p:cNvPr>
          <p:cNvCxnSpPr>
            <a:cxnSpLocks/>
            <a:stCxn id="25" idx="2"/>
          </p:cNvCxnSpPr>
          <p:nvPr/>
        </p:nvCxnSpPr>
        <p:spPr>
          <a:xfrm>
            <a:off x="1316758" y="2138276"/>
            <a:ext cx="2" cy="451176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54183B9E-1A77-9DF1-2594-8518B107461D}"/>
              </a:ext>
            </a:extLst>
          </p:cNvPr>
          <p:cNvCxnSpPr>
            <a:cxnSpLocks/>
            <a:stCxn id="26" idx="2"/>
          </p:cNvCxnSpPr>
          <p:nvPr/>
        </p:nvCxnSpPr>
        <p:spPr>
          <a:xfrm>
            <a:off x="4473008" y="2138277"/>
            <a:ext cx="0" cy="439091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F6F50B52-CA5D-7247-C1F9-349CFCEA3874}"/>
              </a:ext>
            </a:extLst>
          </p:cNvPr>
          <p:cNvCxnSpPr>
            <a:cxnSpLocks/>
            <a:stCxn id="27" idx="2"/>
          </p:cNvCxnSpPr>
          <p:nvPr/>
        </p:nvCxnSpPr>
        <p:spPr>
          <a:xfrm>
            <a:off x="7629255" y="2138274"/>
            <a:ext cx="0" cy="439094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F0BA8949-1588-1105-5740-6EA0CD205B09}"/>
              </a:ext>
            </a:extLst>
          </p:cNvPr>
          <p:cNvSpPr/>
          <p:nvPr/>
        </p:nvSpPr>
        <p:spPr>
          <a:xfrm>
            <a:off x="497358" y="1629724"/>
            <a:ext cx="1638800" cy="508552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bg2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Partage du dossier</a:t>
            </a:r>
            <a:endParaRPr kumimoji="0" lang="fr-FR" sz="12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DB2A07F0-E3AD-A02E-2D09-D456F9478A21}"/>
              </a:ext>
            </a:extLst>
          </p:cNvPr>
          <p:cNvSpPr/>
          <p:nvPr/>
        </p:nvSpPr>
        <p:spPr>
          <a:xfrm>
            <a:off x="3653610" y="1629725"/>
            <a:ext cx="1638795" cy="508552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bg2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Réception et envoi d’un acquittement</a:t>
            </a:r>
            <a:endParaRPr kumimoji="0" lang="fr-FR" sz="1200" b="1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20893439-ACBA-E78C-88E1-15B498BFC81D}"/>
              </a:ext>
            </a:extLst>
          </p:cNvPr>
          <p:cNvSpPr/>
          <p:nvPr/>
        </p:nvSpPr>
        <p:spPr>
          <a:xfrm>
            <a:off x="6809857" y="1629723"/>
            <a:ext cx="1638795" cy="508551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bg2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Réception d’un acquittement</a:t>
            </a:r>
            <a:endParaRPr kumimoji="0" lang="fr-FR" sz="12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4" name="Connecteur droit avec flèche 33">
            <a:extLst>
              <a:ext uri="{FF2B5EF4-FFF2-40B4-BE49-F238E27FC236}">
                <a16:creationId xmlns:a16="http://schemas.microsoft.com/office/drawing/2014/main" id="{4C28FD73-C18C-9DEA-D974-BDF2AF8F2366}"/>
              </a:ext>
            </a:extLst>
          </p:cNvPr>
          <p:cNvCxnSpPr>
            <a:cxnSpLocks/>
            <a:stCxn id="26" idx="3"/>
            <a:endCxn id="27" idx="1"/>
          </p:cNvCxnSpPr>
          <p:nvPr/>
        </p:nvCxnSpPr>
        <p:spPr>
          <a:xfrm flipV="1">
            <a:off x="5292405" y="1883999"/>
            <a:ext cx="1517452" cy="2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>
            <a:extLst>
              <a:ext uri="{FF2B5EF4-FFF2-40B4-BE49-F238E27FC236}">
                <a16:creationId xmlns:a16="http://schemas.microsoft.com/office/drawing/2014/main" id="{4A4221DE-B87E-C2B9-CA4F-9CA9BCCBF764}"/>
              </a:ext>
            </a:extLst>
          </p:cNvPr>
          <p:cNvCxnSpPr>
            <a:cxnSpLocks/>
            <a:stCxn id="27" idx="3"/>
            <a:endCxn id="47" idx="1"/>
          </p:cNvCxnSpPr>
          <p:nvPr/>
        </p:nvCxnSpPr>
        <p:spPr>
          <a:xfrm>
            <a:off x="8448652" y="1883999"/>
            <a:ext cx="1517452" cy="12085"/>
          </a:xfrm>
          <a:prstGeom prst="straightConnector1">
            <a:avLst/>
          </a:prstGeom>
          <a:ln w="19050">
            <a:solidFill>
              <a:schemeClr val="bg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cteur droit avec flèche 45">
            <a:extLst>
              <a:ext uri="{FF2B5EF4-FFF2-40B4-BE49-F238E27FC236}">
                <a16:creationId xmlns:a16="http://schemas.microsoft.com/office/drawing/2014/main" id="{C89DD1A3-EA18-CD82-2DAF-BCF319B6E4E6}"/>
              </a:ext>
            </a:extLst>
          </p:cNvPr>
          <p:cNvCxnSpPr>
            <a:cxnSpLocks/>
            <a:stCxn id="47" idx="2"/>
          </p:cNvCxnSpPr>
          <p:nvPr/>
        </p:nvCxnSpPr>
        <p:spPr>
          <a:xfrm>
            <a:off x="10785502" y="2150359"/>
            <a:ext cx="0" cy="439091"/>
          </a:xfrm>
          <a:prstGeom prst="straightConnector1">
            <a:avLst/>
          </a:prstGeom>
          <a:ln>
            <a:solidFill>
              <a:schemeClr val="bg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 : coins arrondis 46">
            <a:extLst>
              <a:ext uri="{FF2B5EF4-FFF2-40B4-BE49-F238E27FC236}">
                <a16:creationId xmlns:a16="http://schemas.microsoft.com/office/drawing/2014/main" id="{A0F3055F-77F4-57C8-530A-C4F2EFABCDFD}"/>
              </a:ext>
            </a:extLst>
          </p:cNvPr>
          <p:cNvSpPr/>
          <p:nvPr/>
        </p:nvSpPr>
        <p:spPr>
          <a:xfrm>
            <a:off x="9966104" y="1641809"/>
            <a:ext cx="1638795" cy="508550"/>
          </a:xfrm>
          <a:prstGeom prst="roundRect">
            <a:avLst/>
          </a:prstGeom>
          <a:solidFill>
            <a:schemeClr val="bg2"/>
          </a:solidFill>
          <a:ln w="12700" cap="flat" cmpd="sng" algn="ctr">
            <a:solidFill>
              <a:schemeClr val="bg2"/>
            </a:solidFill>
            <a:prstDash val="solid"/>
            <a:miter lim="800000"/>
          </a:ln>
          <a:effectLst/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200" b="1" kern="0" dirty="0">
                <a:solidFill>
                  <a:prstClr val="white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</a:t>
            </a: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Exploitation des données reçues</a:t>
            </a:r>
            <a:endParaRPr kumimoji="0" lang="fr-FR" sz="1200" b="1" i="1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370" name="ZoneTexte 32">
            <a:extLst>
              <a:ext uri="{FF2B5EF4-FFF2-40B4-BE49-F238E27FC236}">
                <a16:creationId xmlns:a16="http://schemas.microsoft.com/office/drawing/2014/main" id="{15975980-0472-63A3-DE1B-12F98FAD48DD}"/>
              </a:ext>
            </a:extLst>
          </p:cNvPr>
          <p:cNvSpPr txBox="1"/>
          <p:nvPr/>
        </p:nvSpPr>
        <p:spPr>
          <a:xfrm>
            <a:off x="9692793" y="2641527"/>
            <a:ext cx="2185416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algn="ctr"/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tablette SMUR exploite les données du dossier qui lui ont été partagées par le LRM</a:t>
            </a:r>
          </a:p>
        </p:txBody>
      </p:sp>
      <p:sp>
        <p:nvSpPr>
          <p:cNvPr id="15373" name="ZoneTexte 32">
            <a:extLst>
              <a:ext uri="{FF2B5EF4-FFF2-40B4-BE49-F238E27FC236}">
                <a16:creationId xmlns:a16="http://schemas.microsoft.com/office/drawing/2014/main" id="{0E09C8FE-1004-6B91-E8DE-349C9F7D58FF}"/>
              </a:ext>
            </a:extLst>
          </p:cNvPr>
          <p:cNvSpPr txBox="1"/>
          <p:nvPr/>
        </p:nvSpPr>
        <p:spPr>
          <a:xfrm>
            <a:off x="3273869" y="2651848"/>
            <a:ext cx="2401890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algn="ctr"/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tablette SMUR vérifie la 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réception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du message 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RS-EDA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 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envoie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un message d’acquittement au LRM (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RC-REF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15375" name="ZoneTexte 32">
            <a:extLst>
              <a:ext uri="{FF2B5EF4-FFF2-40B4-BE49-F238E27FC236}">
                <a16:creationId xmlns:a16="http://schemas.microsoft.com/office/drawing/2014/main" id="{EB57008F-D2F7-29A9-3123-C1C21B611AB7}"/>
              </a:ext>
            </a:extLst>
          </p:cNvPr>
          <p:cNvSpPr txBox="1"/>
          <p:nvPr/>
        </p:nvSpPr>
        <p:spPr>
          <a:xfrm>
            <a:off x="6542721" y="2640438"/>
            <a:ext cx="2185416" cy="57708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/>
              </a:defRPr>
            </a:lvl9pPr>
          </a:lstStyle>
          <a:p>
            <a:pPr algn="ctr"/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Le LRM vérifie qu’il 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reçoit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bien un message d’acquittement (</a:t>
            </a:r>
            <a:r>
              <a:rPr lang="fr-FR" sz="105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RC-REF</a:t>
            </a:r>
            <a:r>
              <a:rPr lang="fr-FR" sz="105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provenant de la tablette SMUR </a:t>
            </a:r>
          </a:p>
        </p:txBody>
      </p:sp>
      <p:sp>
        <p:nvSpPr>
          <p:cNvPr id="15394" name="TextBox 3">
            <a:extLst>
              <a:ext uri="{FF2B5EF4-FFF2-40B4-BE49-F238E27FC236}">
                <a16:creationId xmlns:a16="http://schemas.microsoft.com/office/drawing/2014/main" id="{A01DBDA2-9CA1-8C14-8F2D-E7A6DCB9BDB6}"/>
              </a:ext>
            </a:extLst>
          </p:cNvPr>
          <p:cNvSpPr txBox="1"/>
          <p:nvPr/>
        </p:nvSpPr>
        <p:spPr>
          <a:xfrm>
            <a:off x="810236" y="3708687"/>
            <a:ext cx="10481786" cy="2093101"/>
          </a:xfrm>
          <a:prstGeom prst="rect">
            <a:avLst/>
          </a:prstGeom>
          <a:noFill/>
        </p:spPr>
        <p:txBody>
          <a:bodyPr wrap="square" lIns="72000" tIns="108000" rIns="72000" bIns="108000" rtlCol="0" anchor="ctr" anchorCtr="0">
            <a:norm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</a:rPr>
              <a:t>Objectifs de la recette A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rgbClr val="006AB2"/>
              </a:solidFill>
              <a:effectLst/>
              <a:uLnTx/>
              <a:uFillTx/>
            </a:endParaRPr>
          </a:p>
          <a:p>
            <a:pPr marL="171450" marR="0" lvl="0" indent="-171450" defTabSz="91440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Vérifier que l’éditeur A </a:t>
            </a:r>
            <a:r>
              <a:rPr kumimoji="0" lang="fr-FR" sz="12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peut</a:t>
            </a:r>
            <a:r>
              <a:rPr kumimoji="0" lang="fr-FR" sz="12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envoyer </a:t>
            </a:r>
            <a:r>
              <a:rPr kumimoji="0" lang="fr-FR" sz="120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un message à un partenaire </a:t>
            </a: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(technique)</a:t>
            </a:r>
          </a:p>
          <a:p>
            <a:pPr marL="171450" marR="0" lvl="0" indent="-171450" defTabSz="91440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200" kern="0" dirty="0">
                <a:solidFill>
                  <a:prstClr val="black"/>
                </a:solidFill>
              </a:rPr>
              <a:t>Vérifier que le partenaire </a:t>
            </a:r>
            <a:r>
              <a:rPr lang="fr-FR" sz="1200" b="1" kern="0" dirty="0">
                <a:solidFill>
                  <a:prstClr val="black"/>
                </a:solidFill>
              </a:rPr>
              <a:t>reçoit </a:t>
            </a:r>
            <a:r>
              <a:rPr lang="fr-FR" sz="1200" kern="0" dirty="0">
                <a:solidFill>
                  <a:prstClr val="black"/>
                </a:solidFill>
              </a:rPr>
              <a:t>le message envoyé </a:t>
            </a:r>
            <a:r>
              <a:rPr lang="fr-FR" sz="1200" i="1" kern="0" dirty="0">
                <a:solidFill>
                  <a:prstClr val="black"/>
                </a:solidFill>
              </a:rPr>
              <a:t>(technique)</a:t>
            </a:r>
          </a:p>
          <a:p>
            <a:pPr marL="171450" marR="0" lvl="0" indent="-171450" defTabSz="914400" eaLnBrk="1" fontAlgn="auto" latinLnBrk="0" hangingPunct="1">
              <a:lnSpc>
                <a:spcPct val="1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Vérifier que </a:t>
            </a:r>
            <a:r>
              <a:rPr kumimoji="0" lang="fr-FR" sz="1200" b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le partenaire </a:t>
            </a:r>
            <a:r>
              <a:rPr kumimoji="0" lang="fr-FR" sz="12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peut </a:t>
            </a:r>
            <a:r>
              <a:rPr kumimoji="0" lang="fr-FR" sz="1200" b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envoyer</a:t>
            </a:r>
            <a:r>
              <a:rPr kumimoji="0" lang="fr-FR" sz="12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un message d’acquittement </a:t>
            </a:r>
            <a:r>
              <a:rPr kumimoji="0" lang="fr-FR" sz="1200" b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RC-REF</a:t>
            </a:r>
            <a:r>
              <a:rPr kumimoji="0" lang="fr-FR" sz="12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(technique)</a:t>
            </a: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  <a:defRPr/>
            </a:pPr>
            <a:r>
              <a:rPr lang="fr-FR" sz="1200" kern="0" dirty="0">
                <a:solidFill>
                  <a:prstClr val="black"/>
                </a:solidFill>
              </a:rPr>
              <a:t>Vérifier que l’éditeur A </a:t>
            </a:r>
            <a:r>
              <a:rPr lang="fr-FR" sz="1200" b="1" kern="0" dirty="0">
                <a:solidFill>
                  <a:prstClr val="black"/>
                </a:solidFill>
              </a:rPr>
              <a:t>reçoit</a:t>
            </a:r>
            <a:r>
              <a:rPr lang="fr-FR" sz="1200" kern="0" dirty="0">
                <a:solidFill>
                  <a:prstClr val="black"/>
                </a:solidFill>
              </a:rPr>
              <a:t> le message d’acquittement </a:t>
            </a:r>
            <a:r>
              <a:rPr lang="fr-FR" sz="1200" b="1" kern="0" dirty="0">
                <a:solidFill>
                  <a:prstClr val="black"/>
                </a:solidFill>
              </a:rPr>
              <a:t>RC-REF</a:t>
            </a:r>
            <a:r>
              <a:rPr lang="fr-FR" sz="1200" kern="0" dirty="0">
                <a:solidFill>
                  <a:prstClr val="black"/>
                </a:solidFill>
              </a:rPr>
              <a:t> du partenaire </a:t>
            </a: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(technique)</a:t>
            </a:r>
            <a:endParaRPr lang="fr-FR" sz="1200" kern="0" dirty="0">
              <a:solidFill>
                <a:prstClr val="black"/>
              </a:solidFill>
            </a:endParaRPr>
          </a:p>
          <a:p>
            <a:pPr marL="171450" indent="-171450">
              <a:lnSpc>
                <a:spcPct val="160000"/>
              </a:lnSpc>
              <a:buFont typeface="Arial" panose="020B0604020202020204" pitchFamily="34" charset="0"/>
              <a:buChar char="•"/>
              <a:defRPr/>
            </a:pPr>
            <a:r>
              <a:rPr kumimoji="0" lang="fr-FR" sz="1200" b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Vérifier que les données du message sont présentes dans le logiciel du partenaire </a:t>
            </a: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(fonctionnel et technique)</a:t>
            </a:r>
            <a:endParaRPr lang="fr-FR" sz="1200" kern="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3197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31" y="2285599"/>
            <a:ext cx="8662405" cy="1462781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1. Cas de test : Alice et </a:t>
            </a:r>
            <a:br>
              <a:rPr lang="fr-FR" dirty="0"/>
            </a:br>
            <a:r>
              <a:rPr lang="fr-FR" dirty="0"/>
              <a:t>Grégoire Normand 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3209110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CF0AD2-E082-7586-9F96-A78E8FD02D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0"/>
            <a:r>
              <a:rPr kumimoji="0" lang="fr-FR" sz="2400" b="1" i="0" u="none" strike="noStrike" kern="1200" cap="none" spc="0" normalizeH="0" baseline="0" noProof="0" dirty="0">
                <a:ln>
                  <a:noFill/>
                </a:ln>
                <a:solidFill>
                  <a:srgbClr val="15589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Alice et Grégoire NORMAND - Périmètre fonctionnel du cas de test</a:t>
            </a:r>
            <a:endParaRPr lang="fr-FR" dirty="0"/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C27BC5DB-9B48-A38B-BC48-2EFE1C0ED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60561E5-F84D-CD76-9982-D8EFF8FB5D97}"/>
              </a:ext>
            </a:extLst>
          </p:cNvPr>
          <p:cNvSpPr txBox="1"/>
          <p:nvPr/>
        </p:nvSpPr>
        <p:spPr>
          <a:xfrm>
            <a:off x="6055995" y="1917119"/>
            <a:ext cx="4767133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 -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01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Engagement d’un SMUR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3E1767F-BC4C-84FD-C10B-E351B5E466FA}"/>
              </a:ext>
            </a:extLst>
          </p:cNvPr>
          <p:cNvSpPr txBox="1"/>
          <p:nvPr/>
        </p:nvSpPr>
        <p:spPr>
          <a:xfrm>
            <a:off x="2332546" y="1875377"/>
            <a:ext cx="34124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du dossier vers le SMUR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B405D3B-FA4A-AFCC-CEF4-3C0873FE030D}"/>
              </a:ext>
            </a:extLst>
          </p:cNvPr>
          <p:cNvSpPr txBox="1"/>
          <p:nvPr/>
        </p:nvSpPr>
        <p:spPr>
          <a:xfrm>
            <a:off x="6055995" y="3648239"/>
            <a:ext cx="4767133" cy="738664"/>
          </a:xfrm>
          <a:prstGeom prst="rect">
            <a:avLst/>
          </a:prstGeom>
          <a:noFill/>
        </p:spPr>
        <p:txBody>
          <a:bodyPr wrap="square" lIns="72000" tIns="45720" rIns="91440" bIns="45720" anchor="t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RS-EDA-MAJ - </a:t>
            </a:r>
            <a:r>
              <a:rPr lang="fr-FR" sz="1400" b="1" dirty="0">
                <a:latin typeface="Calibri" panose="020F0502020204030204"/>
              </a:rPr>
              <a:t>07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Observations médicales complémentaire</a:t>
            </a:r>
          </a:p>
          <a:p>
            <a:pPr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RS-EDA-MAJ - </a:t>
            </a:r>
            <a:r>
              <a:rPr kumimoji="0" lang="fr-FR" sz="14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Décision d’orientation</a:t>
            </a:r>
          </a:p>
          <a:p>
            <a:pPr>
              <a:defRPr/>
            </a:pP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RS-EDA-MAJ – </a:t>
            </a:r>
            <a:r>
              <a:rPr lang="fr-FR" sz="1400" b="1" dirty="0">
                <a:latin typeface="Calibri" panose="020F0502020204030204"/>
              </a:rPr>
              <a:t>16</a:t>
            </a:r>
            <a:r>
              <a:rPr kumimoji="0" lang="fr-FR" sz="1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</a:t>
            </a:r>
            <a:r>
              <a:rPr lang="fr-FR" sz="1400" dirty="0">
                <a:latin typeface="Calibri" panose="020F0502020204030204"/>
              </a:rPr>
              <a:t>Clôture du dossier</a:t>
            </a:r>
            <a:endParaRPr lang="fr-FR" sz="1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1E4A8C4-5E28-1A87-0EAA-4AC284B331E5}"/>
              </a:ext>
            </a:extLst>
          </p:cNvPr>
          <p:cNvSpPr txBox="1"/>
          <p:nvPr/>
        </p:nvSpPr>
        <p:spPr>
          <a:xfrm>
            <a:off x="2347311" y="3780590"/>
            <a:ext cx="207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MAJ dossier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596DF7CF-DF94-8389-506D-09263978DBD0}"/>
              </a:ext>
            </a:extLst>
          </p:cNvPr>
          <p:cNvSpPr txBox="1"/>
          <p:nvPr/>
        </p:nvSpPr>
        <p:spPr>
          <a:xfrm>
            <a:off x="2317781" y="4747028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du RPIS vers l’ORU/LRM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1FFF7B09-8A00-B583-40CF-6F7D0A45FE2F}"/>
              </a:ext>
            </a:extLst>
          </p:cNvPr>
          <p:cNvSpPr txBox="1"/>
          <p:nvPr/>
        </p:nvSpPr>
        <p:spPr>
          <a:xfrm>
            <a:off x="6041231" y="4670084"/>
            <a:ext cx="5461750" cy="523220"/>
          </a:xfrm>
          <a:prstGeom prst="rect">
            <a:avLst/>
          </a:prstGeom>
          <a:noFill/>
        </p:spPr>
        <p:txBody>
          <a:bodyPr wrap="square" lIns="72000" tIns="45720" rIns="91440" bIns="45720" anchor="t">
            <a:spAutoFit/>
          </a:bodyPr>
          <a:lstStyle/>
          <a:p>
            <a:pPr lvl="0"/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RS-RPIS - </a:t>
            </a:r>
            <a:r>
              <a:rPr lang="fr-FR" sz="1400" b="1">
                <a:latin typeface="Calibri" panose="020F0502020204030204"/>
              </a:rPr>
              <a:t>15a</a:t>
            </a: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des données RPIS du patient Grégoire NORMAND</a:t>
            </a:r>
            <a:endParaRPr lang="fr-FR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RS-RPIS – </a:t>
            </a:r>
            <a:r>
              <a:rPr lang="fr-FR" sz="1400" b="1">
                <a:latin typeface="Calibri" panose="020F0502020204030204"/>
              </a:rPr>
              <a:t>15b</a:t>
            </a: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des données RPIS du patient Alice NORMAND</a:t>
            </a:r>
            <a:endParaRPr lang="fr-FR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Google Shape;529;p47">
            <a:extLst>
              <a:ext uri="{FF2B5EF4-FFF2-40B4-BE49-F238E27FC236}">
                <a16:creationId xmlns:a16="http://schemas.microsoft.com/office/drawing/2014/main" id="{A237B826-B2A6-2AE3-877A-6642A9C41A6C}"/>
              </a:ext>
            </a:extLst>
          </p:cNvPr>
          <p:cNvSpPr/>
          <p:nvPr/>
        </p:nvSpPr>
        <p:spPr>
          <a:xfrm>
            <a:off x="1864546" y="1895190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8" name="Google Shape;529;p47">
            <a:extLst>
              <a:ext uri="{FF2B5EF4-FFF2-40B4-BE49-F238E27FC236}">
                <a16:creationId xmlns:a16="http://schemas.microsoft.com/office/drawing/2014/main" id="{7E2A1562-A42E-8833-DC98-0CE4FF8667DC}"/>
              </a:ext>
            </a:extLst>
          </p:cNvPr>
          <p:cNvSpPr/>
          <p:nvPr/>
        </p:nvSpPr>
        <p:spPr>
          <a:xfrm>
            <a:off x="1864546" y="3800403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03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0" name="Google Shape;529;p47">
            <a:extLst>
              <a:ext uri="{FF2B5EF4-FFF2-40B4-BE49-F238E27FC236}">
                <a16:creationId xmlns:a16="http://schemas.microsoft.com/office/drawing/2014/main" id="{22A5FDB3-E9F8-A010-5716-618EC9932AFB}"/>
              </a:ext>
            </a:extLst>
          </p:cNvPr>
          <p:cNvSpPr/>
          <p:nvPr/>
        </p:nvSpPr>
        <p:spPr>
          <a:xfrm>
            <a:off x="1849782" y="4766841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04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B985A42-51B5-D264-6F1F-14FBD154DB2C}"/>
              </a:ext>
            </a:extLst>
          </p:cNvPr>
          <p:cNvSpPr/>
          <p:nvPr/>
        </p:nvSpPr>
        <p:spPr>
          <a:xfrm>
            <a:off x="73162" y="1540710"/>
            <a:ext cx="1300994" cy="434421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1" i="0" u="none" strike="noStrike" kern="1200" cap="none" spc="0" normalizeH="0" baseline="0" noProof="0">
              <a:ln>
                <a:noFill/>
              </a:ln>
              <a:solidFill>
                <a:srgbClr val="15589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88BE1C50-2F87-5BF0-C855-7EB5A532CE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54" y="1531474"/>
            <a:ext cx="1408531" cy="4389466"/>
          </a:xfrm>
          <a:prstGeom prst="rect">
            <a:avLst/>
          </a:prstGeom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F2594CA2-367C-2A94-F828-91A791C64342}"/>
              </a:ext>
            </a:extLst>
          </p:cNvPr>
          <p:cNvSpPr txBox="1"/>
          <p:nvPr/>
        </p:nvSpPr>
        <p:spPr>
          <a:xfrm>
            <a:off x="2332546" y="2720801"/>
            <a:ext cx="34124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1200" cap="none" spc="0" normalizeH="0" baseline="0" noProof="0" dirty="0">
                <a:ln>
                  <a:noFill/>
                </a:ln>
                <a:solidFill>
                  <a:srgbClr val="E7E6E6">
                    <a:lumMod val="10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Partage de documents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272C9D4C-1C26-AE96-A1D1-3D0DEC60F48C}"/>
              </a:ext>
            </a:extLst>
          </p:cNvPr>
          <p:cNvSpPr txBox="1"/>
          <p:nvPr/>
        </p:nvSpPr>
        <p:spPr>
          <a:xfrm>
            <a:off x="6055995" y="2626395"/>
            <a:ext cx="6062843" cy="738664"/>
          </a:xfrm>
          <a:prstGeom prst="rect">
            <a:avLst/>
          </a:prstGeom>
          <a:noFill/>
        </p:spPr>
        <p:txBody>
          <a:bodyPr wrap="square" lIns="72000" tIns="45720" rIns="91440" bIns="45720" anchor="t">
            <a:spAutoFit/>
          </a:bodyPr>
          <a:lstStyle/>
          <a:p>
            <a:pPr lvl="0"/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RS-URL - </a:t>
            </a:r>
            <a:r>
              <a:rPr lang="fr-FR" sz="1400" b="1">
                <a:latin typeface="Calibri" panose="020F0502020204030204"/>
              </a:rPr>
              <a:t>05a</a:t>
            </a: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du lien du bilan de Grégoire NORMAND</a:t>
            </a:r>
            <a:endParaRPr lang="fr-FR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RS-URL – </a:t>
            </a:r>
            <a:r>
              <a:rPr lang="fr-FR" sz="1400" b="1">
                <a:latin typeface="Calibri" panose="020F0502020204030204"/>
              </a:rPr>
              <a:t>05b</a:t>
            </a: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. Partage du lien du bilan de Alice NORMAND</a:t>
            </a:r>
            <a:endParaRPr lang="fr-FR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r>
              <a:rPr lang="fr-FR" sz="1400">
                <a:latin typeface="Calibri" panose="020F0502020204030204"/>
              </a:rPr>
              <a:t>RS-URL – </a:t>
            </a:r>
            <a:r>
              <a:rPr lang="fr-FR" sz="1400" b="1">
                <a:latin typeface="Calibri" panose="020F0502020204030204"/>
              </a:rPr>
              <a:t>09. </a:t>
            </a:r>
            <a:r>
              <a:rPr lang="fr-FR" sz="1400">
                <a:latin typeface="Calibri" panose="020F0502020204030204"/>
              </a:rPr>
              <a:t>Partage de plusieurs liens URL de photos pour Grégoire </a:t>
            </a:r>
            <a:r>
              <a:rPr kumimoji="0" lang="fr-FR" sz="14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NORMAND</a:t>
            </a:r>
            <a:endParaRPr lang="fr-FR" sz="1400" b="0" i="0" u="none" strike="noStrike" kern="1200" cap="none" spc="0" normalizeH="0" baseline="0" noProof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Google Shape;529;p47">
            <a:extLst>
              <a:ext uri="{FF2B5EF4-FFF2-40B4-BE49-F238E27FC236}">
                <a16:creationId xmlns:a16="http://schemas.microsoft.com/office/drawing/2014/main" id="{B5B8B8D4-494B-9910-CDC0-25D920070432}"/>
              </a:ext>
            </a:extLst>
          </p:cNvPr>
          <p:cNvSpPr/>
          <p:nvPr/>
        </p:nvSpPr>
        <p:spPr>
          <a:xfrm>
            <a:off x="1864547" y="2740614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02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8FCDF20-BED4-5BDE-BB65-995B6D70BEC0}"/>
              </a:ext>
            </a:extLst>
          </p:cNvPr>
          <p:cNvSpPr txBox="1"/>
          <p:nvPr/>
        </p:nvSpPr>
        <p:spPr>
          <a:xfrm>
            <a:off x="5996155" y="5810247"/>
            <a:ext cx="58592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i="1" dirty="0">
                <a:solidFill>
                  <a:schemeClr val="bg1">
                    <a:lumMod val="50000"/>
                  </a:schemeClr>
                </a:solidFill>
              </a:rPr>
              <a:t>Le périmètre 2 vient compléter ce cas de test avec des messages complémentaires</a:t>
            </a:r>
          </a:p>
        </p:txBody>
      </p:sp>
    </p:spTree>
    <p:extLst>
      <p:ext uri="{BB962C8B-B14F-4D97-AF65-F5344CB8AC3E}">
        <p14:creationId xmlns:p14="http://schemas.microsoft.com/office/powerpoint/2010/main" val="350265286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r>
              <a:rPr lang="fr-FR" sz="2800" b="1" dirty="0">
                <a:solidFill>
                  <a:srgbClr val="155891"/>
                </a:solidFill>
              </a:rPr>
              <a:t>1 – Alice et Grégoire NORMAND - RS-EDA</a:t>
            </a: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5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2FCF23B-08E8-DB1D-E5FE-3AA495E0B5EE}"/>
              </a:ext>
            </a:extLst>
          </p:cNvPr>
          <p:cNvSpPr/>
          <p:nvPr/>
        </p:nvSpPr>
        <p:spPr>
          <a:xfrm>
            <a:off x="353315" y="1210176"/>
            <a:ext cx="771397" cy="496518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01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E2F7963C-1729-0AC0-C794-2FC4879F7B3F}"/>
              </a:ext>
            </a:extLst>
          </p:cNvPr>
          <p:cNvSpPr txBox="1"/>
          <p:nvPr/>
        </p:nvSpPr>
        <p:spPr>
          <a:xfrm>
            <a:off x="1399165" y="2144979"/>
            <a:ext cx="513772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Fuite de Gaz dans une maison particulière avec risque d’explosion.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2 patients, avec perte de connaissance initiale.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Les enfants se plaignent de maux de tête depuis 1h, la mère n'a aucuns symptômes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6EACF87-8DD0-4BD9-7DB1-F2E59360BC15}"/>
              </a:ext>
            </a:extLst>
          </p:cNvPr>
          <p:cNvSpPr txBox="1"/>
          <p:nvPr/>
        </p:nvSpPr>
        <p:spPr>
          <a:xfrm>
            <a:off x="1367486" y="1799440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Description: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79860135-884F-8674-8C74-4CC5A68B7E18}"/>
              </a:ext>
            </a:extLst>
          </p:cNvPr>
          <p:cNvSpPr txBox="1"/>
          <p:nvPr/>
        </p:nvSpPr>
        <p:spPr>
          <a:xfrm>
            <a:off x="1367486" y="3577303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Localisation de l'affaire/dossier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10E06DC-D6FF-B0FC-8F49-6DD11FFA3669}"/>
              </a:ext>
            </a:extLst>
          </p:cNvPr>
          <p:cNvSpPr txBox="1"/>
          <p:nvPr/>
        </p:nvSpPr>
        <p:spPr>
          <a:xfrm>
            <a:off x="1367486" y="1186009"/>
            <a:ext cx="3057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Origine de l’appel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15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1F9C237-FAEB-0BE4-1C97-6EA39E895FB1}"/>
              </a:ext>
            </a:extLst>
          </p:cNvPr>
          <p:cNvSpPr txBox="1"/>
          <p:nvPr/>
        </p:nvSpPr>
        <p:spPr>
          <a:xfrm>
            <a:off x="1399165" y="3915857"/>
            <a:ext cx="513772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3, Rue de Marins, 44018 Bouaye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Latitude : 47.146089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Longitude :  -1.691374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Maison aux volets verts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B4F823D-E0F9-71CA-9D7A-8AD188E67BD2}"/>
              </a:ext>
            </a:extLst>
          </p:cNvPr>
          <p:cNvSpPr txBox="1"/>
          <p:nvPr/>
        </p:nvSpPr>
        <p:spPr>
          <a:xfrm>
            <a:off x="1399164" y="5046234"/>
            <a:ext cx="502993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Requérant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0D0D0D"/>
                </a:solidFill>
                <a:effectLst/>
                <a:uLnTx/>
                <a:uFillTx/>
                <a:latin typeface="Söhne"/>
                <a:ea typeface="+mn-ea"/>
                <a:cs typeface="+mn-cs"/>
              </a:rPr>
              <a:t>Marie Dubois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famille, mère des enfants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Aucune difficulté de communication. 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Numéro de téléphone (idem contre appel) : +33671830523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2F03759-4141-A0C5-6B11-287B60D60B03}"/>
              </a:ext>
            </a:extLst>
          </p:cNvPr>
          <p:cNvSpPr txBox="1"/>
          <p:nvPr/>
        </p:nvSpPr>
        <p:spPr>
          <a:xfrm>
            <a:off x="3550875" y="1195076"/>
            <a:ext cx="305743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CRRA traitant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CRRA44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00A76570-34CB-13D1-58CA-5D4771E135BE}"/>
              </a:ext>
            </a:extLst>
          </p:cNvPr>
          <p:cNvSpPr txBox="1"/>
          <p:nvPr/>
        </p:nvSpPr>
        <p:spPr>
          <a:xfrm>
            <a:off x="5852606" y="1191785"/>
            <a:ext cx="32257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Date et Heure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18/05/2024 à 18h15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076B7BD-76A1-EACE-3590-DFFCAD757F81}"/>
              </a:ext>
            </a:extLst>
          </p:cNvPr>
          <p:cNvSpPr txBox="1"/>
          <p:nvPr/>
        </p:nvSpPr>
        <p:spPr>
          <a:xfrm>
            <a:off x="9211656" y="1186009"/>
            <a:ext cx="32257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d’intervention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Primaire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1432DB7B-28A4-417B-CA6F-FD6FBDFF0C67}"/>
              </a:ext>
            </a:extLst>
          </p:cNvPr>
          <p:cNvSpPr txBox="1"/>
          <p:nvPr/>
        </p:nvSpPr>
        <p:spPr>
          <a:xfrm>
            <a:off x="6979187" y="3353849"/>
            <a:ext cx="487626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 2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Grégoire Normand, homme, 11 ans (03/11/2013)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Hypothèses de régulation médicale</a:t>
            </a:r>
            <a:r>
              <a:rPr lang="fr-FR" sz="1600" dirty="0">
                <a:latin typeface="Calibri" panose="020F0502020204030204"/>
              </a:rPr>
              <a:t> : PB32</a:t>
            </a:r>
          </a:p>
          <a:p>
            <a:pPr>
              <a:defRPr/>
            </a:pPr>
            <a:r>
              <a:rPr lang="fr-FR" sz="1600" dirty="0">
                <a:latin typeface="Calibri" panose="020F0502020204030204"/>
              </a:rPr>
              <a:t>Observation médicale : Asthmatique (prise par l’ARM, Angèle </a:t>
            </a:r>
            <a:r>
              <a:rPr lang="fr-FR" sz="1600" dirty="0" err="1">
                <a:latin typeface="Calibri" panose="020F0502020204030204"/>
              </a:rPr>
              <a:t>Mouscou</a:t>
            </a:r>
            <a:r>
              <a:rPr lang="fr-FR" sz="1600" dirty="0">
                <a:latin typeface="Calibri" panose="020F0502020204030204"/>
              </a:rPr>
              <a:t>)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9CD98F7D-49F2-742E-27A6-306ECC2A92E3}"/>
              </a:ext>
            </a:extLst>
          </p:cNvPr>
          <p:cNvSpPr txBox="1"/>
          <p:nvPr/>
        </p:nvSpPr>
        <p:spPr>
          <a:xfrm>
            <a:off x="6979187" y="4851917"/>
            <a:ext cx="487626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Décisions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latin typeface="Calibri" panose="020F0502020204030204"/>
              </a:rPr>
              <a:t>1. Décision d’intervention d’un SMUR de type VLM, médicalisé, à 18h19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latin typeface="Calibri" panose="020F0502020204030204"/>
              </a:rPr>
              <a:t>2. Décision d’intervention d’un SIS de type VSAV, secouriste, à 18h19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FD77F256-BE3C-99D0-215C-FBA084DFA452}"/>
              </a:ext>
            </a:extLst>
          </p:cNvPr>
          <p:cNvSpPr txBox="1"/>
          <p:nvPr/>
        </p:nvSpPr>
        <p:spPr>
          <a:xfrm>
            <a:off x="6979187" y="2289010"/>
            <a:ext cx="48762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 1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Alice Normand, femme, 13 ans (11/05/2011)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Malaise avec perte de connaissance initiale</a:t>
            </a:r>
            <a:r>
              <a:rPr lang="fr-FR" sz="1600" dirty="0">
                <a:latin typeface="Calibri" panose="020F0502020204030204"/>
              </a:rPr>
              <a:t>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Hypothèses de régulation médicale</a:t>
            </a:r>
            <a:r>
              <a:rPr lang="fr-FR" sz="1600" dirty="0">
                <a:latin typeface="Calibri" panose="020F0502020204030204"/>
              </a:rPr>
              <a:t> : PB32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09069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dirty="0">
                <a:solidFill>
                  <a:srgbClr val="155891"/>
                </a:solidFill>
              </a:rPr>
              <a:t>2</a:t>
            </a:r>
            <a:r>
              <a:rPr lang="fr-FR" sz="2800" b="1" dirty="0">
                <a:solidFill>
                  <a:srgbClr val="155891"/>
                </a:solidFill>
              </a:rPr>
              <a:t> – Alice et Grégoire NORMAND – RS-URL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6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792C001-99D9-C083-8C74-9D7655158C50}"/>
              </a:ext>
            </a:extLst>
          </p:cNvPr>
          <p:cNvSpPr txBox="1"/>
          <p:nvPr/>
        </p:nvSpPr>
        <p:spPr>
          <a:xfrm>
            <a:off x="1473355" y="1187986"/>
            <a:ext cx="4622647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fr.health.samu440.patient.DRFR154402413800236.2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 dirty="0">
                <a:latin typeface="Calibri" panose="020F0502020204030204"/>
              </a:rPr>
              <a:t>Bilan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656184-B4AD-A61D-8541-CCA19B4AEF39}"/>
              </a:ext>
            </a:extLst>
          </p:cNvPr>
          <p:cNvSpPr/>
          <p:nvPr/>
        </p:nvSpPr>
        <p:spPr>
          <a:xfrm>
            <a:off x="527051" y="1187986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05a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B3C858B-71A1-FE4B-491F-67482D08928C}"/>
              </a:ext>
            </a:extLst>
          </p:cNvPr>
          <p:cNvSpPr txBox="1"/>
          <p:nvPr/>
        </p:nvSpPr>
        <p:spPr>
          <a:xfrm>
            <a:off x="7411170" y="1187986"/>
            <a:ext cx="478083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fr.health.samu440.patient.DRFR154402413800236.1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 dirty="0">
                <a:latin typeface="Calibri" panose="020F0502020204030204"/>
              </a:rPr>
              <a:t>Bilan</a:t>
            </a: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 </a:t>
            </a:r>
          </a:p>
          <a:p>
            <a:pPr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148FDA-90BC-2CD1-43B1-D3C177DCDC82}"/>
              </a:ext>
            </a:extLst>
          </p:cNvPr>
          <p:cNvSpPr/>
          <p:nvPr/>
        </p:nvSpPr>
        <p:spPr>
          <a:xfrm>
            <a:off x="6492577" y="1187986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05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b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A4EE83A6-9D39-735C-3888-BB41B23FEE80}"/>
              </a:ext>
            </a:extLst>
          </p:cNvPr>
          <p:cNvSpPr txBox="1"/>
          <p:nvPr/>
        </p:nvSpPr>
        <p:spPr>
          <a:xfrm>
            <a:off x="1473353" y="3797259"/>
            <a:ext cx="4622647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partag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é du patient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</a:t>
            </a:r>
            <a:r>
              <a:rPr lang="fr-FR" sz="1600" dirty="0">
                <a:latin typeface="Calibri" panose="020F0502020204030204"/>
              </a:rPr>
              <a:t>fr.health.samu440.patient.DRFR154402413800236.2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 dirty="0">
                <a:latin typeface="Calibri" panose="020F0502020204030204"/>
              </a:rPr>
              <a:t>Prescription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</a:t>
            </a:r>
            <a:endParaRPr lang="fr-FR" sz="1600" dirty="0">
              <a:latin typeface="Calibri" panose="020F0502020204030204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95E865E-73EA-DAFE-8EB0-7F39DA6ED10F}"/>
              </a:ext>
            </a:extLst>
          </p:cNvPr>
          <p:cNvSpPr/>
          <p:nvPr/>
        </p:nvSpPr>
        <p:spPr>
          <a:xfrm>
            <a:off x="527051" y="3797259"/>
            <a:ext cx="771397" cy="230832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09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2E4C447-FD00-13F8-B8B1-197768BDAB69}"/>
              </a:ext>
            </a:extLst>
          </p:cNvPr>
          <p:cNvSpPr txBox="1"/>
          <p:nvPr/>
        </p:nvSpPr>
        <p:spPr>
          <a:xfrm>
            <a:off x="6492577" y="3797259"/>
            <a:ext cx="5555489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 dirty="0">
                <a:latin typeface="Calibri" panose="020F0502020204030204"/>
              </a:rPr>
              <a:t>Identité</a:t>
            </a: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 </a:t>
            </a: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 dirty="0">
                <a:latin typeface="Calibri" panose="020F0502020204030204"/>
              </a:rPr>
              <a:t>Carte Vitale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solidFill>
                <a:srgbClr val="4472C4">
                  <a:lumMod val="75000"/>
                </a:srgbClr>
              </a:solidFill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document : </a:t>
            </a:r>
            <a:r>
              <a:rPr lang="fr-FR" sz="1600" dirty="0">
                <a:latin typeface="Calibri" panose="020F0502020204030204"/>
              </a:rPr>
              <a:t>ECG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URL : </a:t>
            </a:r>
          </a:p>
        </p:txBody>
      </p:sp>
    </p:spTree>
    <p:extLst>
      <p:ext uri="{BB962C8B-B14F-4D97-AF65-F5344CB8AC3E}">
        <p14:creationId xmlns:p14="http://schemas.microsoft.com/office/powerpoint/2010/main" val="23517069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b="1" dirty="0">
                <a:solidFill>
                  <a:srgbClr val="155891"/>
                </a:solidFill>
              </a:rPr>
              <a:t>3 – Alice et Grégoire NORMAND - RS-EDA-MAJ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7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3E031BC-EEC0-9B7A-6FCA-724521D2C387}"/>
              </a:ext>
            </a:extLst>
          </p:cNvPr>
          <p:cNvSpPr/>
          <p:nvPr/>
        </p:nvSpPr>
        <p:spPr>
          <a:xfrm>
            <a:off x="527051" y="1210176"/>
            <a:ext cx="771397" cy="49217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07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A15768B-65A4-FBC8-3415-D7D17D887F8C}"/>
              </a:ext>
            </a:extLst>
          </p:cNvPr>
          <p:cNvSpPr txBox="1"/>
          <p:nvPr/>
        </p:nvSpPr>
        <p:spPr>
          <a:xfrm>
            <a:off x="1535264" y="1214328"/>
            <a:ext cx="351702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Priorité de régulation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latin typeface="Calibri" panose="020F0502020204030204"/>
              </a:rPr>
              <a:t>Etat du dossier : Actif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56E4EDE-155E-ECC0-8547-ED5738B5500F}"/>
              </a:ext>
            </a:extLst>
          </p:cNvPr>
          <p:cNvSpPr txBox="1"/>
          <p:nvPr/>
        </p:nvSpPr>
        <p:spPr>
          <a:xfrm>
            <a:off x="1541221" y="1823451"/>
            <a:ext cx="257819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Patient 1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FA33CF0-7D1F-D0EC-D985-962BACDCBD02}"/>
              </a:ext>
            </a:extLst>
          </p:cNvPr>
          <p:cNvSpPr txBox="1"/>
          <p:nvPr/>
        </p:nvSpPr>
        <p:spPr>
          <a:xfrm>
            <a:off x="1535263" y="2115500"/>
            <a:ext cx="513772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Poids : 44 kg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Taille : 155 cm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7E6B268E-B4E7-FCD1-9003-E968790BC796}"/>
              </a:ext>
            </a:extLst>
          </p:cNvPr>
          <p:cNvSpPr txBox="1"/>
          <p:nvPr/>
        </p:nvSpPr>
        <p:spPr>
          <a:xfrm>
            <a:off x="1535263" y="4770210"/>
            <a:ext cx="462539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Prise par le médecin, Pierre Castet, à 18h20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Se plaint de difficulté respiratoire et de maux de tête.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Hospitalisations antérieures pour crises d'asthme sévères (dernière en octobre 2023).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Allergies connues : pollen, acariens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314F3440-84E4-D790-BEB9-18FA18A6AE90}"/>
              </a:ext>
            </a:extLst>
          </p:cNvPr>
          <p:cNvSpPr txBox="1"/>
          <p:nvPr/>
        </p:nvSpPr>
        <p:spPr>
          <a:xfrm>
            <a:off x="1535263" y="4435989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Observation médicale du patient n°2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FA6D6AB-B1DD-8BC4-A0E2-45C386F223CD}"/>
              </a:ext>
            </a:extLst>
          </p:cNvPr>
          <p:cNvSpPr txBox="1"/>
          <p:nvPr/>
        </p:nvSpPr>
        <p:spPr>
          <a:xfrm>
            <a:off x="3435922" y="1823451"/>
            <a:ext cx="59964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Patient 2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123E7FBC-22CA-1826-0C50-BE01F011BE50}"/>
              </a:ext>
            </a:extLst>
          </p:cNvPr>
          <p:cNvSpPr txBox="1"/>
          <p:nvPr/>
        </p:nvSpPr>
        <p:spPr>
          <a:xfrm>
            <a:off x="3435922" y="2094261"/>
            <a:ext cx="505221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Poids : 34 kg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Taille : 143 cm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AF5CAD0-52BF-CE50-AEF5-5DD3FF8B68D5}"/>
              </a:ext>
            </a:extLst>
          </p:cNvPr>
          <p:cNvSpPr txBox="1"/>
          <p:nvPr/>
        </p:nvSpPr>
        <p:spPr>
          <a:xfrm>
            <a:off x="1535262" y="3071519"/>
            <a:ext cx="456073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Prise par le médecin, Pierre Castet, à 18h21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Enfant conscient, légèrement somnolent, se plaignant de maux de tête et de nausées.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Légère confusion, répond correctement aux questions simples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E9FCD29D-C8C4-EF65-0754-393904A72326}"/>
              </a:ext>
            </a:extLst>
          </p:cNvPr>
          <p:cNvSpPr txBox="1"/>
          <p:nvPr/>
        </p:nvSpPr>
        <p:spPr>
          <a:xfrm>
            <a:off x="1535263" y="2758109"/>
            <a:ext cx="59964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Observation médicale du patient n°1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792C001-99D9-C083-8C74-9D7655158C50}"/>
              </a:ext>
            </a:extLst>
          </p:cNvPr>
          <p:cNvSpPr txBox="1"/>
          <p:nvPr/>
        </p:nvSpPr>
        <p:spPr>
          <a:xfrm>
            <a:off x="7393796" y="5054681"/>
            <a:ext cx="388851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Etat du dossier : </a:t>
            </a:r>
            <a:r>
              <a:rPr lang="fr-FR" sz="1600" dirty="0">
                <a:latin typeface="Calibri" panose="020F0502020204030204"/>
              </a:rPr>
              <a:t>Clôturé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4656184-B4AD-A61D-8541-CCA19B4AEF39}"/>
              </a:ext>
            </a:extLst>
          </p:cNvPr>
          <p:cNvSpPr/>
          <p:nvPr/>
        </p:nvSpPr>
        <p:spPr>
          <a:xfrm>
            <a:off x="6471881" y="5033066"/>
            <a:ext cx="771397" cy="112811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16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26D95AE-A191-212E-D490-FFAB5009978B}"/>
              </a:ext>
            </a:extLst>
          </p:cNvPr>
          <p:cNvSpPr txBox="1"/>
          <p:nvPr/>
        </p:nvSpPr>
        <p:spPr>
          <a:xfrm>
            <a:off x="7394786" y="1223590"/>
            <a:ext cx="4584045" cy="32932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Identifiant du dossier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fr.health.samu440.DRFR154402413800236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Professionnel de santé qui prend la décision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Fabrice BOUILET, médecin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Patient 1 : </a:t>
            </a:r>
            <a:r>
              <a:rPr lang="fr-FR" sz="1600" dirty="0">
                <a:latin typeface="Calibri" panose="020F0502020204030204"/>
              </a:rPr>
              <a:t>le 18:05/24 à 18h37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décision : </a:t>
            </a:r>
            <a:r>
              <a:rPr lang="fr-FR" sz="1600" dirty="0">
                <a:latin typeface="Calibri" panose="020F0502020204030204"/>
              </a:rPr>
              <a:t>PASPLUS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dirty="0">
              <a:latin typeface="Calibri" panose="020F0502020204030204"/>
            </a:endParaRPr>
          </a:p>
          <a:p>
            <a:pPr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Patient 2 : </a:t>
            </a:r>
            <a:r>
              <a:rPr lang="fr-FR" sz="1600" dirty="0">
                <a:latin typeface="Calibri" panose="020F0502020204030204"/>
              </a:rPr>
              <a:t>le 18/05/24 à 18h36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décision : </a:t>
            </a:r>
            <a:r>
              <a:rPr lang="fr-FR" sz="1600" dirty="0">
                <a:latin typeface="Calibri" panose="020F0502020204030204"/>
              </a:rPr>
              <a:t>ORIENT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de ressource : </a:t>
            </a:r>
            <a:r>
              <a:rPr lang="fr-FR" sz="1600" dirty="0">
                <a:latin typeface="Calibri" panose="020F0502020204030204"/>
              </a:rPr>
              <a:t>SIS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Transport médicalisé :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Oui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Type d’orientation : </a:t>
            </a:r>
            <a:r>
              <a:rPr lang="fr-FR" sz="1600" dirty="0">
                <a:latin typeface="Calibri" panose="020F0502020204030204"/>
              </a:rPr>
              <a:t>Urgences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7EF7F7B-684D-7BB0-DCFF-582DC0E4812E}"/>
              </a:ext>
            </a:extLst>
          </p:cNvPr>
          <p:cNvSpPr/>
          <p:nvPr/>
        </p:nvSpPr>
        <p:spPr>
          <a:xfrm>
            <a:off x="6471881" y="1206023"/>
            <a:ext cx="771397" cy="34213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10</a:t>
            </a:r>
            <a:endParaRPr kumimoji="0" lang="fr-FR" sz="1600" b="1" i="0" u="none" strike="noStrike" kern="1200" cap="none" spc="0" normalizeH="0" baseline="0" noProof="0" dirty="0">
              <a:ln>
                <a:noFill/>
              </a:ln>
              <a:solidFill>
                <a:srgbClr val="4472C4">
                  <a:lumMod val="75000"/>
                </a:srgb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31327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b="1" dirty="0">
                <a:solidFill>
                  <a:srgbClr val="155891"/>
                </a:solidFill>
              </a:rPr>
              <a:t>4 – Grégoire NORMAND – RS-RPIS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8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3D0FD91-4747-9B9A-31DB-3B9CC9BBC1BF}"/>
              </a:ext>
            </a:extLst>
          </p:cNvPr>
          <p:cNvSpPr/>
          <p:nvPr/>
        </p:nvSpPr>
        <p:spPr>
          <a:xfrm>
            <a:off x="527051" y="1210176"/>
            <a:ext cx="771397" cy="49217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1</a:t>
            </a:r>
            <a:r>
              <a:rPr lang="fr-FR" sz="1600" b="1" dirty="0">
                <a:solidFill>
                  <a:srgbClr val="4472C4">
                    <a:lumMod val="75000"/>
                  </a:srgbClr>
                </a:solidFill>
                <a:latin typeface="Calibri" panose="020F0502020204030204"/>
              </a:rPr>
              <a:t>5</a:t>
            </a: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2574C49-AE06-4395-2CD8-9D88C4055D1E}"/>
              </a:ext>
            </a:extLst>
          </p:cNvPr>
          <p:cNvSpPr txBox="1"/>
          <p:nvPr/>
        </p:nvSpPr>
        <p:spPr>
          <a:xfrm>
            <a:off x="1541222" y="1573056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SAMU 44 engage un SMUR général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régule la mission SMUR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DRM est créé le 18/05/2024 à 18h15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La décision d’intervention est prise à 18h19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juridique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440000289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B56A3E-0756-756F-088B-128F674BF0B8}"/>
              </a:ext>
            </a:extLst>
          </p:cNvPr>
          <p:cNvSpPr txBox="1"/>
          <p:nvPr/>
        </p:nvSpPr>
        <p:spPr>
          <a:xfrm>
            <a:off x="1541222" y="1223368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Evènement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C714239-1F62-347E-D7FF-CED99433B71E}"/>
              </a:ext>
            </a:extLst>
          </p:cNvPr>
          <p:cNvSpPr txBox="1"/>
          <p:nvPr/>
        </p:nvSpPr>
        <p:spPr>
          <a:xfrm>
            <a:off x="1541222" y="3687588"/>
            <a:ext cx="51606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Circonstances : Fuite de Gaz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Motif de recours : Malaise avec perte de connaissance initiale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Niveau de médicalisation initial : Médicalisé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D5E77FF-5D6F-FF8F-2D6A-012571B9A5D5}"/>
              </a:ext>
            </a:extLst>
          </p:cNvPr>
          <p:cNvSpPr txBox="1"/>
          <p:nvPr/>
        </p:nvSpPr>
        <p:spPr>
          <a:xfrm>
            <a:off x="1541222" y="3346575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Régulation médicale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7727FE6-A793-3791-F21E-71B82D0257CA}"/>
              </a:ext>
            </a:extLst>
          </p:cNvPr>
          <p:cNvSpPr txBox="1"/>
          <p:nvPr/>
        </p:nvSpPr>
        <p:spPr>
          <a:xfrm>
            <a:off x="6944647" y="1543821"/>
            <a:ext cx="51606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Homme, né le 03/11/2013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résidence : 44018 Bouaye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C6CE229-F6FB-F1D1-4475-913218807900}"/>
              </a:ext>
            </a:extLst>
          </p:cNvPr>
          <p:cNvSpPr txBox="1"/>
          <p:nvPr/>
        </p:nvSpPr>
        <p:spPr>
          <a:xfrm>
            <a:off x="6944647" y="1228990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8432F94-E7BA-E5B9-171F-EB16292D63BC}"/>
              </a:ext>
            </a:extLst>
          </p:cNvPr>
          <p:cNvSpPr txBox="1"/>
          <p:nvPr/>
        </p:nvSpPr>
        <p:spPr>
          <a:xfrm>
            <a:off x="1541222" y="5075694"/>
            <a:ext cx="51606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lieu d’intervention : L01.01.01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l'intervention : 44018 Bouaye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Composition de l'équipage : Médecin, infirmier, ambulancier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 principal SMUR : PB32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3EA6D1BF-BA2F-55E4-ED2A-1D5E7B8D8146}"/>
              </a:ext>
            </a:extLst>
          </p:cNvPr>
          <p:cNvSpPr txBox="1"/>
          <p:nvPr/>
        </p:nvSpPr>
        <p:spPr>
          <a:xfrm>
            <a:off x="1541222" y="4726006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Intervention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063B603-D54B-EE3D-C7AE-FDAE34341CEA}"/>
              </a:ext>
            </a:extLst>
          </p:cNvPr>
          <p:cNvSpPr txBox="1"/>
          <p:nvPr/>
        </p:nvSpPr>
        <p:spPr>
          <a:xfrm>
            <a:off x="6944647" y="2623838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 la base SMUR : 18h21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sur les lieux de l’intervention : 18h32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des lieux de l’intervention : 18h44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à destination : 18h55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isponibilité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l’équipe : 19h05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R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etour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à la base SMUR : 19h16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68D08C1-801F-3689-7CB4-B07AFBA193D1}"/>
              </a:ext>
            </a:extLst>
          </p:cNvPr>
          <p:cNvSpPr txBox="1"/>
          <p:nvPr/>
        </p:nvSpPr>
        <p:spPr>
          <a:xfrm>
            <a:off x="6944647" y="2274150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Statuts des horaires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EE7D45F-5515-294F-46BF-C1FED3707A70}"/>
              </a:ext>
            </a:extLst>
          </p:cNvPr>
          <p:cNvSpPr txBox="1"/>
          <p:nvPr/>
        </p:nvSpPr>
        <p:spPr>
          <a:xfrm>
            <a:off x="6944647" y="4768045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devenir du patient : TEMP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Pays de destination : FR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Catégorie de l'établissement de destination : 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d'activité de soins de l'unité fonctionnelle : 142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Avec un VSAV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52F9ABE-478E-58D7-F5C8-78426C4E0BAB}"/>
              </a:ext>
            </a:extLst>
          </p:cNvPr>
          <p:cNvSpPr txBox="1"/>
          <p:nvPr/>
        </p:nvSpPr>
        <p:spPr>
          <a:xfrm>
            <a:off x="6944647" y="4418357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Décision d’orientation</a:t>
            </a:r>
          </a:p>
        </p:txBody>
      </p:sp>
    </p:spTree>
    <p:extLst>
      <p:ext uri="{BB962C8B-B14F-4D97-AF65-F5344CB8AC3E}">
        <p14:creationId xmlns:p14="http://schemas.microsoft.com/office/powerpoint/2010/main" val="823607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Google Shape;163;p27">
            <a:extLst>
              <a:ext uri="{FF2B5EF4-FFF2-40B4-BE49-F238E27FC236}">
                <a16:creationId xmlns:a16="http://schemas.microsoft.com/office/drawing/2014/main" id="{197EEB82-86A0-4B16-8084-3BA90F30B231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102784" y="116417"/>
            <a:ext cx="10752667" cy="71966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2800" dirty="0">
                <a:solidFill>
                  <a:srgbClr val="155891"/>
                </a:solidFill>
              </a:rPr>
              <a:t>4</a:t>
            </a:r>
            <a:r>
              <a:rPr lang="fr-FR" sz="2800" b="1" dirty="0">
                <a:solidFill>
                  <a:srgbClr val="155891"/>
                </a:solidFill>
              </a:rPr>
              <a:t> – Alice NORMAND – RS-RPIS</a:t>
            </a:r>
            <a:endParaRPr lang="fr-FR" altLang="fr-FR" sz="2800" dirty="0">
              <a:solidFill>
                <a:srgbClr val="006AB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65" name="Espace réservé du numéro de diapositive 2">
            <a:extLst>
              <a:ext uri="{FF2B5EF4-FFF2-40B4-BE49-F238E27FC236}">
                <a16:creationId xmlns:a16="http://schemas.microsoft.com/office/drawing/2014/main" id="{610141F1-21D0-4DD0-9CD6-EB3714B36F4F}"/>
              </a:ext>
            </a:extLst>
          </p:cNvPr>
          <p:cNvSpPr>
            <a:spLocks noGrp="1" noChangeArrowheads="1"/>
          </p:cNvSpPr>
          <p:nvPr>
            <p:ph type="sldNum" sz="quarter" idx="13"/>
          </p:nvPr>
        </p:nvSpPr>
        <p:spPr bwMode="auto">
          <a:xfrm>
            <a:off x="143934" y="6333067"/>
            <a:ext cx="383117" cy="36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Font typeface="Arial" panose="020B0604020202020204" pitchFamily="34" charset="0"/>
              <a:buNone/>
              <a:defRPr sz="1067" i="1" kern="1200">
                <a:solidFill>
                  <a:srgbClr val="575757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  <a:lvl2pPr marL="609585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2pPr>
            <a:lvl3pPr marL="1219170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3pPr>
            <a:lvl4pPr marL="1828754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4pPr>
            <a:lvl5pPr marL="2438339" algn="l" rtl="0" eaLnBrk="0" fontAlgn="base" hangingPunct="0">
              <a:spcBef>
                <a:spcPct val="0"/>
              </a:spcBef>
              <a:spcAft>
                <a:spcPct val="0"/>
              </a:spcAft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5pPr>
            <a:lvl6pPr marL="3047924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6pPr>
            <a:lvl7pPr marL="3657509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7pPr>
            <a:lvl8pPr marL="4267093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8pPr>
            <a:lvl9pPr marL="4876678" algn="l" defTabSz="1219170" rtl="0" eaLnBrk="1" latinLnBrk="0" hangingPunct="1">
              <a:defRPr sz="1867" kern="120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9pPr>
          </a:lstStyle>
          <a:p>
            <a:pPr marL="0" marR="0" lvl="0" indent="0" algn="ctr" defTabSz="121917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Tx/>
              <a:buFont typeface="Arial" panose="020B0604020202020204" pitchFamily="34" charset="0"/>
              <a:buNone/>
              <a:tabLst/>
              <a:defRPr/>
            </a:pPr>
            <a:fld id="{1374FDE2-F3B5-4563-9402-5370DC7D7D44}" type="slidenum">
              <a:rPr kumimoji="0" lang="fr-FR" altLang="fr-FR" sz="1067" b="0" i="1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pPr marL="0" marR="0" lvl="0" indent="0" algn="ctr" defTabSz="121917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Tx/>
                <a:buFont typeface="Arial" panose="020B0604020202020204" pitchFamily="34" charset="0"/>
                <a:buNone/>
                <a:tabLst/>
                <a:defRPr/>
              </a:pPr>
              <a:t>9</a:t>
            </a:fld>
            <a:endParaRPr kumimoji="0" lang="fr-FR" altLang="fr-FR" sz="1067" b="0" i="1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" name="Espace réservé du pied de page 4">
            <a:extLst>
              <a:ext uri="{FF2B5EF4-FFF2-40B4-BE49-F238E27FC236}">
                <a16:creationId xmlns:a16="http://schemas.microsoft.com/office/drawing/2014/main" id="{CFD94052-7A1A-6DE9-7FC1-F59B5FB30F9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45004" y="6333323"/>
            <a:ext cx="9235315" cy="365125"/>
          </a:xfrm>
          <a:prstGeom prst="rect">
            <a:avLst/>
          </a:prstGeom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>
            <a:lvl1pPr marL="0" marR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067" b="0" i="1" u="none" strike="noStrike" kern="1200" cap="none" spc="0" normalizeH="0" baseline="0" noProof="0" dirty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| Hub- Santé – Cahier de recette – Lien 15-SMUR/RPIS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3D0FD91-4747-9B9A-31DB-3B9CC9BBC1BF}"/>
              </a:ext>
            </a:extLst>
          </p:cNvPr>
          <p:cNvSpPr/>
          <p:nvPr/>
        </p:nvSpPr>
        <p:spPr>
          <a:xfrm>
            <a:off x="527051" y="1210176"/>
            <a:ext cx="771397" cy="4921723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JDD 15b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D2574C49-AE06-4395-2CD8-9D88C4055D1E}"/>
              </a:ext>
            </a:extLst>
          </p:cNvPr>
          <p:cNvSpPr txBox="1"/>
          <p:nvPr/>
        </p:nvSpPr>
        <p:spPr>
          <a:xfrm>
            <a:off x="1541222" y="1573056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SAMU 44 engage un SMUR général</a:t>
            </a: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 régule la mission SMUR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Le DRM est créé le 18/05/2024 à 18h15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La décision d’intervention est prise à 18h19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juridique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440000289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B56A3E-0756-756F-088B-128F674BF0B8}"/>
              </a:ext>
            </a:extLst>
          </p:cNvPr>
          <p:cNvSpPr txBox="1"/>
          <p:nvPr/>
        </p:nvSpPr>
        <p:spPr>
          <a:xfrm>
            <a:off x="1541222" y="1223368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Evènement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C714239-1F62-347E-D7FF-CED99433B71E}"/>
              </a:ext>
            </a:extLst>
          </p:cNvPr>
          <p:cNvSpPr txBox="1"/>
          <p:nvPr/>
        </p:nvSpPr>
        <p:spPr>
          <a:xfrm>
            <a:off x="1541222" y="3687588"/>
            <a:ext cx="51606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Circonstances : Fuite de Gaz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Motif de recours : Malaise avec perte de connaissance initiale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Niveau de médicalisation initial : Médicalisé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D5E77FF-5D6F-FF8F-2D6A-012571B9A5D5}"/>
              </a:ext>
            </a:extLst>
          </p:cNvPr>
          <p:cNvSpPr txBox="1"/>
          <p:nvPr/>
        </p:nvSpPr>
        <p:spPr>
          <a:xfrm>
            <a:off x="1541222" y="3346575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Régulation médicale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7727FE6-A793-3791-F21E-71B82D0257CA}"/>
              </a:ext>
            </a:extLst>
          </p:cNvPr>
          <p:cNvSpPr txBox="1"/>
          <p:nvPr/>
        </p:nvSpPr>
        <p:spPr>
          <a:xfrm>
            <a:off x="6944647" y="1543821"/>
            <a:ext cx="516065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Femme, née le 2011-05-11</a:t>
            </a:r>
          </a:p>
          <a:p>
            <a:pPr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résidence : 44018 Bouaye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C6CE229-F6FB-F1D1-4475-913218807900}"/>
              </a:ext>
            </a:extLst>
          </p:cNvPr>
          <p:cNvSpPr txBox="1"/>
          <p:nvPr/>
        </p:nvSpPr>
        <p:spPr>
          <a:xfrm>
            <a:off x="6944647" y="1228990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Patient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38432F94-E7BA-E5B9-171F-EB16292D63BC}"/>
              </a:ext>
            </a:extLst>
          </p:cNvPr>
          <p:cNvSpPr txBox="1"/>
          <p:nvPr/>
        </p:nvSpPr>
        <p:spPr>
          <a:xfrm>
            <a:off x="1541222" y="5075694"/>
            <a:ext cx="5160651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lieu d’intervention : L01.01.01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Adresse de l'intervention : 44018 Bouaye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Composition de l'équipage : Médecin, infirmier, ambulancier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Diagnostic principal SMUR : PB32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3EA6D1BF-BA2F-55E4-ED2A-1D5E7B8D8146}"/>
              </a:ext>
            </a:extLst>
          </p:cNvPr>
          <p:cNvSpPr txBox="1"/>
          <p:nvPr/>
        </p:nvSpPr>
        <p:spPr>
          <a:xfrm>
            <a:off x="1541222" y="4726006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Intervention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B063B603-D54B-EE3D-C7AE-FDAE34341CEA}"/>
              </a:ext>
            </a:extLst>
          </p:cNvPr>
          <p:cNvSpPr txBox="1"/>
          <p:nvPr/>
        </p:nvSpPr>
        <p:spPr>
          <a:xfrm>
            <a:off x="6944647" y="2623838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 la base SMUR : 18h21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sur les lieux de l’intervention : 18h32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épart des lieux de l’intervention : 18h44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Arrivée à destination : 18h55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D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isponibilité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de l’équipe : 19h05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R</a:t>
            </a:r>
            <a:r>
              <a:rPr kumimoji="0" lang="fr-FR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etour</a:t>
            </a: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à la base SMUR : 19h16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68D08C1-801F-3689-7CB4-B07AFBA193D1}"/>
              </a:ext>
            </a:extLst>
          </p:cNvPr>
          <p:cNvSpPr txBox="1"/>
          <p:nvPr/>
        </p:nvSpPr>
        <p:spPr>
          <a:xfrm>
            <a:off x="6944647" y="2274150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Statuts des horaires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3EE7D45F-5515-294F-46BF-C1FED3707A70}"/>
              </a:ext>
            </a:extLst>
          </p:cNvPr>
          <p:cNvSpPr txBox="1"/>
          <p:nvPr/>
        </p:nvSpPr>
        <p:spPr>
          <a:xfrm>
            <a:off x="6944647" y="4768045"/>
            <a:ext cx="516065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de devenir du patient : TEMP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Pays de destination : FR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Catégorie de l'établissement de destination : ES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Type d'activité de soins de l'unité fonctionnelle : 142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FINESS géographique : 440000271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dirty="0">
                <a:solidFill>
                  <a:prstClr val="black"/>
                </a:solidFill>
                <a:latin typeface="Calibri" panose="020F0502020204030204"/>
              </a:rPr>
              <a:t>Avec un VSAV</a:t>
            </a:r>
            <a:endParaRPr kumimoji="0" lang="fr-FR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52F9ABE-478E-58D7-F5C8-78426C4E0BAB}"/>
              </a:ext>
            </a:extLst>
          </p:cNvPr>
          <p:cNvSpPr txBox="1"/>
          <p:nvPr/>
        </p:nvSpPr>
        <p:spPr>
          <a:xfrm>
            <a:off x="6944647" y="4418357"/>
            <a:ext cx="609797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1200" cap="none" spc="0" normalizeH="0" baseline="0" noProof="0" dirty="0">
                <a:ln>
                  <a:noFill/>
                </a:ln>
                <a:solidFill>
                  <a:srgbClr val="4472C4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Décision d’orientation</a:t>
            </a:r>
          </a:p>
        </p:txBody>
      </p:sp>
    </p:spTree>
    <p:extLst>
      <p:ext uri="{BB962C8B-B14F-4D97-AF65-F5344CB8AC3E}">
        <p14:creationId xmlns:p14="http://schemas.microsoft.com/office/powerpoint/2010/main" val="672260285"/>
      </p:ext>
    </p:extLst>
  </p:cSld>
  <p:clrMapOvr>
    <a:masterClrMapping/>
  </p:clrMapOvr>
</p:sld>
</file>

<file path=ppt/theme/theme1.xml><?xml version="1.0" encoding="utf-8"?>
<a:theme xmlns:a="http://schemas.openxmlformats.org/drawingml/2006/main" name="ANS_THEME STANDARD_V1.0">
  <a:themeElements>
    <a:clrScheme name="ASIP_COULEURS STANDARD_V1.0">
      <a:dk1>
        <a:srgbClr val="000000"/>
      </a:dk1>
      <a:lt1>
        <a:srgbClr val="FFFFFF"/>
      </a:lt1>
      <a:dk2>
        <a:srgbClr val="006AB2"/>
      </a:dk2>
      <a:lt2>
        <a:srgbClr val="C7C0BA"/>
      </a:lt2>
      <a:accent1>
        <a:srgbClr val="00A1E0"/>
      </a:accent1>
      <a:accent2>
        <a:srgbClr val="95C23D"/>
      </a:accent2>
      <a:accent3>
        <a:srgbClr val="F7D700"/>
      </a:accent3>
      <a:accent4>
        <a:srgbClr val="FF9900"/>
      </a:accent4>
      <a:accent5>
        <a:srgbClr val="E94190"/>
      </a:accent5>
      <a:accent6>
        <a:srgbClr val="B51621"/>
      </a:accent6>
      <a:hlink>
        <a:srgbClr val="00A1E0"/>
      </a:hlink>
      <a:folHlink>
        <a:srgbClr val="E2001A"/>
      </a:folHlink>
    </a:clrScheme>
    <a:fontScheme name="Office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NS_THEME STANDARD_V1.0">
  <a:themeElements>
    <a:clrScheme name="ASIP_COULEURS STANDARD_V1.0">
      <a:dk1>
        <a:sysClr val="windowText" lastClr="000000"/>
      </a:dk1>
      <a:lt1>
        <a:sysClr val="window" lastClr="FFFFFF"/>
      </a:lt1>
      <a:dk2>
        <a:srgbClr val="006AB2"/>
      </a:dk2>
      <a:lt2>
        <a:srgbClr val="C7C0BA"/>
      </a:lt2>
      <a:accent1>
        <a:srgbClr val="00A1E0"/>
      </a:accent1>
      <a:accent2>
        <a:srgbClr val="95C23D"/>
      </a:accent2>
      <a:accent3>
        <a:srgbClr val="F7D700"/>
      </a:accent3>
      <a:accent4>
        <a:srgbClr val="FF9900"/>
      </a:accent4>
      <a:accent5>
        <a:srgbClr val="E94190"/>
      </a:accent5>
      <a:accent6>
        <a:srgbClr val="B51621"/>
      </a:accent6>
      <a:hlink>
        <a:srgbClr val="00A1E0"/>
      </a:hlink>
      <a:folHlink>
        <a:srgbClr val="E2001A"/>
      </a:folHlink>
    </a:clrScheme>
    <a:fontScheme name="ASIP_POL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108000" rIns="72000" bIns="108000" rtlCol="0" anchor="ctr" anchorCtr="0">
        <a:normAutofit/>
      </a:bodyPr>
      <a:lstStyle>
        <a:defPPr algn="ctr">
          <a:defRPr sz="1500" dirty="0" err="1" smtClean="0">
            <a:solidFill>
              <a:srgbClr val="575757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NS_MOD_STANDARD_POWERPOINT_V2.0.potx" id="{D8FDDE08-2B4F-4D3E-AD7C-29C45F95A15B}" vid="{56EDC3C5-EF44-4DCF-B904-FD91458B2BB2}"/>
    </a:ext>
  </a:extLst>
</a:theme>
</file>

<file path=ppt/theme/theme3.xml><?xml version="1.0" encoding="utf-8"?>
<a:theme xmlns:a="http://schemas.openxmlformats.org/drawingml/2006/main" name="2_ANS_THEME STANDARD_V1.0">
  <a:themeElements>
    <a:clrScheme name="ASIP_COULEURS STANDARD_V1.0">
      <a:dk1>
        <a:sysClr val="windowText" lastClr="000000"/>
      </a:dk1>
      <a:lt1>
        <a:sysClr val="window" lastClr="FFFFFF"/>
      </a:lt1>
      <a:dk2>
        <a:srgbClr val="006AB2"/>
      </a:dk2>
      <a:lt2>
        <a:srgbClr val="C7C0BA"/>
      </a:lt2>
      <a:accent1>
        <a:srgbClr val="00A1E0"/>
      </a:accent1>
      <a:accent2>
        <a:srgbClr val="95C23D"/>
      </a:accent2>
      <a:accent3>
        <a:srgbClr val="F7D700"/>
      </a:accent3>
      <a:accent4>
        <a:srgbClr val="FF9900"/>
      </a:accent4>
      <a:accent5>
        <a:srgbClr val="E94190"/>
      </a:accent5>
      <a:accent6>
        <a:srgbClr val="B51621"/>
      </a:accent6>
      <a:hlink>
        <a:srgbClr val="00A1E0"/>
      </a:hlink>
      <a:folHlink>
        <a:srgbClr val="E2001A"/>
      </a:folHlink>
    </a:clrScheme>
    <a:fontScheme name="ASIP_POL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108000" rIns="72000" bIns="108000" rtlCol="0" anchor="ctr" anchorCtr="0">
        <a:normAutofit/>
      </a:bodyPr>
      <a:lstStyle>
        <a:defPPr algn="ctr">
          <a:defRPr sz="1500" dirty="0" err="1" smtClean="0">
            <a:solidFill>
              <a:srgbClr val="575757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NS_MOD_STANDARD_POWERPOINT_V2.0.potx" id="{D8FDDE08-2B4F-4D3E-AD7C-29C45F95A15B}" vid="{56EDC3C5-EF44-4DCF-B904-FD91458B2BB2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ASIP_COULEURS STANDARD_V1.0">
    <a:dk1>
      <a:sysClr val="windowText" lastClr="000000"/>
    </a:dk1>
    <a:lt1>
      <a:sysClr val="window" lastClr="FFFFFF"/>
    </a:lt1>
    <a:dk2>
      <a:srgbClr val="006AB2"/>
    </a:dk2>
    <a:lt2>
      <a:srgbClr val="C7C0BA"/>
    </a:lt2>
    <a:accent1>
      <a:srgbClr val="00A1E0"/>
    </a:accent1>
    <a:accent2>
      <a:srgbClr val="95C23D"/>
    </a:accent2>
    <a:accent3>
      <a:srgbClr val="F7D700"/>
    </a:accent3>
    <a:accent4>
      <a:srgbClr val="FF9900"/>
    </a:accent4>
    <a:accent5>
      <a:srgbClr val="E94190"/>
    </a:accent5>
    <a:accent6>
      <a:srgbClr val="B51621"/>
    </a:accent6>
    <a:hlink>
      <a:srgbClr val="00A1E0"/>
    </a:hlink>
    <a:folHlink>
      <a:srgbClr val="E2001A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 - Suivi de projet" ma:contentTypeID="0x010100333226B5D6902549BFE4A72F45A4400B0100E98F8C089710A74CA077FC6D601326A8" ma:contentTypeVersion="52" ma:contentTypeDescription="Type de contenu - Documentation de suivi de projet" ma:contentTypeScope="" ma:versionID="a24e46c8e369b0d0dbf292fc067594e6">
  <xsd:schema xmlns:xsd="http://www.w3.org/2001/XMLSchema" xmlns:xs="http://www.w3.org/2001/XMLSchema" xmlns:p="http://schemas.microsoft.com/office/2006/metadata/properties" xmlns:ns1="http://schemas.microsoft.com/sharepoint/v3" xmlns:ns2="f6ca01e7-bd19-41f1-999c-e032ef5104c3" xmlns:ns3="1720d4e8-2b1e-4bd1-aad5-1b4debf9b56d" targetNamespace="http://schemas.microsoft.com/office/2006/metadata/properties" ma:root="true" ma:fieldsID="4b005a03a4b86eaa0f9218a8d7ff13ee" ns1:_="" ns2:_="" ns3:_="">
    <xsd:import namespace="http://schemas.microsoft.com/sharepoint/v3"/>
    <xsd:import namespace="f6ca01e7-bd19-41f1-999c-e032ef5104c3"/>
    <xsd:import namespace="1720d4e8-2b1e-4bd1-aad5-1b4debf9b56d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m312bc62cb0243b6a873cbbf4dace6b2" minOccurs="0"/>
                <xsd:element ref="ns2:p671c8df16a44846939d278d4958f62c" minOccurs="0"/>
                <xsd:element ref="ns2:b084a4cb34a444d7969136255594d2f3" minOccurs="0"/>
                <xsd:element ref="ns2:m9a76db3058146ae844db6599c9d7036" minOccurs="0"/>
                <xsd:element ref="ns2:CreateurAlfresco" minOccurs="0"/>
                <xsd:element ref="ns2:ModificateurAlfresco" minOccurs="0"/>
                <xsd:element ref="ns2:f8b6baa267c0456bbf6a8d18c49a130b" minOccurs="0"/>
                <xsd:element ref="ns2:l0a6b4600f484920bbceae0813174244" minOccurs="0"/>
                <xsd:element ref="ns2:b2804ef99be44b9e8166e80a6c2eb9f1" minOccurs="0"/>
                <xsd:element ref="ns2:eef0f6fc4ed046399a9d01fd3a7d6a6a" minOccurs="0"/>
                <xsd:element ref="ns2:Durée_x0020_d_x0027_Utilité_x0020_Administrative_x0020__x0028_DUA_x0029_" minOccurs="0"/>
                <xsd:element ref="ns2:Référence_x0020_Bon_x0020_de_x0020_Commande" minOccurs="0"/>
                <xsd:element ref="ns1:_ExtendedDescription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2:SharedWithUsers" minOccurs="0"/>
                <xsd:element ref="ns2:SharedWithDetails" minOccurs="0"/>
                <xsd:element ref="ns2:Référence_x0020_Documentaire" minOccurs="0"/>
                <xsd:element ref="ns2:Chantier" minOccurs="0"/>
                <xsd:element ref="ns2:mc4aa6e782e045f6bb87dab01c971b56" minOccurs="0"/>
                <xsd:element ref="ns2:g30fb2d8061a4d40b63138f91c1a832e" minOccurs="0"/>
                <xsd:element ref="ns3:lcf76f155ced4ddcb4097134ff3c332f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2:Ticket_x0020_Changement" minOccurs="0"/>
                <xsd:element ref="ns2:Environnement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ExtendedDescription" ma:index="30" nillable="true" ma:displayName="Description" ma:internalName="_ExtendedDescription">
      <xsd:simpleType>
        <xsd:restriction base="dms:Note">
          <xsd:maxLength value="255"/>
        </xsd:restriction>
      </xsd:simpleType>
    </xsd:element>
    <xsd:element name="_ip_UnifiedCompliancePolicyProperties" ma:index="49" nillable="true" ma:displayName="Propriétés de la stratégie de conformité unifiée" ma:hidden="true" ma:internalName="_ip_UnifiedCompliancePolicyProperties">
      <xsd:simpleType>
        <xsd:restriction base="dms:Note"/>
      </xsd:simpleType>
    </xsd:element>
    <xsd:element name="_ip_UnifiedCompliancePolicyUIAction" ma:index="50" nillable="true" ma:displayName="Action d’interface utilisateur de la stratégie de conformité unifiée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ca01e7-bd19-41f1-999c-e032ef5104c3" elementFormDefault="qualified">
    <xsd:import namespace="http://schemas.microsoft.com/office/2006/documentManagement/types"/>
    <xsd:import namespace="http://schemas.microsoft.com/office/infopath/2007/PartnerControls"/>
    <xsd:element name="TaxCatchAll" ma:index="5" nillable="true" ma:displayName="Taxonomy Catch All Column" ma:hidden="true" ma:list="{61f3ec5f-5a67-40e0-b5e0-e23b6b588f8b}" ma:internalName="TaxCatchAll" ma:showField="CatchAllData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6" nillable="true" ma:displayName="Taxonomy Catch All Column1" ma:hidden="true" ma:list="{61f3ec5f-5a67-40e0-b5e0-e23b6b588f8b}" ma:internalName="TaxCatchAllLabel" ma:readOnly="true" ma:showField="CatchAllDataLabel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312bc62cb0243b6a873cbbf4dace6b2" ma:index="8" nillable="true" ma:taxonomy="true" ma:internalName="m312bc62cb0243b6a873cbbf4dace6b2" ma:taxonomyFieldName="Projet" ma:displayName="Projet" ma:readOnly="false" ma:fieldId="{6312bc62-cb02-43b6-a873-cbbf4dace6b2}" ma:sspId="c4480557-28ee-4200-b705-f4b4ceb9c11a" ma:termSetId="207e172a-6847-42a8-b45e-d0bbb1e2340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671c8df16a44846939d278d4958f62c" ma:index="12" nillable="true" ma:taxonomy="true" ma:internalName="p671c8df16a44846939d278d4958f62c" ma:taxonomyFieldName="Direction_x0020__x002F__x0020_Service" ma:displayName="Direction / Service" ma:readOnly="false" ma:fieldId="{9671c8df-16a4-4846-939d-278d4958f62c}" ma:taxonomyMulti="true" ma:sspId="c4480557-28ee-4200-b705-f4b4ceb9c11a" ma:termSetId="06452e41-1966-4633-9fe1-38f9847c7dc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084a4cb34a444d7969136255594d2f3" ma:index="14" nillable="true" ma:taxonomy="true" ma:internalName="b084a4cb34a444d7969136255594d2f3" ma:taxonomyFieldName="Type_x0020_de_x0020_document_x0020_ANS" ma:displayName="Type de document ANS" ma:indexed="true" ma:default="" ma:fieldId="{b084a4cb-34a4-44d7-9691-36255594d2f3}" ma:sspId="c4480557-28ee-4200-b705-f4b4ceb9c11a" ma:termSetId="1275da89-553e-403a-abbb-5d47ef28975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9a76db3058146ae844db6599c9d7036" ma:index="16" nillable="true" ma:taxonomy="true" ma:internalName="m9a76db3058146ae844db6599c9d7036" ma:taxonomyFieldName="Classification" ma:displayName="Classification" ma:readOnly="false" ma:fieldId="{69a76db3-0581-46ae-844d-b6599c9d7036}" ma:sspId="c4480557-28ee-4200-b705-f4b4ceb9c11a" ma:termSetId="8feb0b63-8672-4f69-8e69-5df4ee99faf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reateurAlfresco" ma:index="18" nillable="true" ma:displayName="CreateurAlfresco" ma:default="" ma:internalName="CreateurAlfresco">
      <xsd:simpleType>
        <xsd:restriction base="dms:Text">
          <xsd:maxLength value="255"/>
        </xsd:restriction>
      </xsd:simpleType>
    </xsd:element>
    <xsd:element name="ModificateurAlfresco" ma:index="19" nillable="true" ma:displayName="ModificateurAlfresco" ma:default="" ma:internalName="ModificateurAlfresco">
      <xsd:simpleType>
        <xsd:restriction base="dms:Text">
          <xsd:maxLength value="255"/>
        </xsd:restriction>
      </xsd:simpleType>
    </xsd:element>
    <xsd:element name="f8b6baa267c0456bbf6a8d18c49a130b" ma:index="20" nillable="true" ma:taxonomy="true" ma:internalName="f8b6baa267c0456bbf6a8d18c49a130b" ma:taxonomyFieldName="Cat_x00e9_gorie_x0020_Documentaire" ma:displayName="Catégorie Documentaire" ma:readOnly="false" ma:fieldId="{f8b6baa2-67c0-456b-bf6a-8d18c49a130b}" ma:sspId="c4480557-28ee-4200-b705-f4b4ceb9c11a" ma:termSetId="5548a444-67a9-4fed-ab61-d9aae03cf8e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0a6b4600f484920bbceae0813174244" ma:index="22" nillable="true" ma:taxonomy="true" ma:internalName="l0a6b4600f484920bbceae0813174244" ma:taxonomyFieldName="Prestataire_x0028_s_x0029_" ma:displayName="Prestataire(s)" ma:fieldId="{50a6b460-0f48-4920-bbce-ae0813174244}" ma:taxonomyMulti="true" ma:sspId="c4480557-28ee-4200-b705-f4b4ceb9c11a" ma:termSetId="46ab08c7-aeb3-4684-9e81-fb4503d529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2804ef99be44b9e8166e80a6c2eb9f1" ma:index="24" nillable="true" ma:taxonomy="true" ma:internalName="b2804ef99be44b9e8166e80a6c2eb9f1" ma:taxonomyFieldName="Statut_x0020_du_x0020_document" ma:displayName="Statut du document" ma:default="" ma:fieldId="{b2804ef9-9be4-4b9e-8166-e80a6c2eb9f1}" ma:sspId="c4480557-28ee-4200-b705-f4b4ceb9c11a" ma:termSetId="57d84b5c-8637-4a53-9541-e98f138eeb7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ef0f6fc4ed046399a9d01fd3a7d6a6a" ma:index="26" nillable="true" ma:taxonomy="true" ma:internalName="eef0f6fc4ed046399a9d01fd3a7d6a6a" ma:taxonomyFieldName="Sort_x0020_Final_x0020__x0028_Archivage_x0029_1" ma:displayName="Sort Final (Archivage)" ma:indexed="true" ma:fieldId="{eef0f6fc-4ed0-4639-9a9d-01fd3a7d6a6a}" ma:sspId="c4480557-28ee-4200-b705-f4b4ceb9c11a" ma:termSetId="894a0867-9216-43ab-99c5-e7b2cbb034e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urée_x0020_d_x0027_Utilité_x0020_Administrative_x0020__x0028_DUA_x0029_" ma:index="28" nillable="true" ma:displayName="Durée d'Utilité Administrative (DUA)" ma:internalName="Dur_x00e9_e_x0020_d_x0027_Utilit_x00e9__x0020_Administrative_x0020__x0028_DUA_x0029_" ma:percentage="FALSE">
      <xsd:simpleType>
        <xsd:restriction base="dms:Number"/>
      </xsd:simpleType>
    </xsd:element>
    <xsd:element name="Référence_x0020_Bon_x0020_de_x0020_Commande" ma:index="29" nillable="true" ma:displayName="Référence Bon de Commande" ma:indexed="true" ma:internalName="R_x00e9_f_x00e9_rence_x0020_Bon_x0020_de_x0020_Commande">
      <xsd:simpleType>
        <xsd:restriction base="dms:Text">
          <xsd:maxLength value="255"/>
        </xsd:restriction>
      </xsd:simpleType>
    </xsd:element>
    <xsd:element name="SharedWithUsers" ma:index="35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6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Référence_x0020_Documentaire" ma:index="37" nillable="true" ma:displayName="Référence Documentaire" ma:default="" ma:internalName="R_x00e9_f_x00e9_rence_x0020_Documentaire">
      <xsd:simpleType>
        <xsd:restriction base="dms:Text">
          <xsd:maxLength value="255"/>
        </xsd:restriction>
      </xsd:simpleType>
    </xsd:element>
    <xsd:element name="Chantier" ma:index="38" nillable="true" ma:displayName="Chantier" ma:default="" ma:internalName="Chantier">
      <xsd:simpleType>
        <xsd:restriction base="dms:Text">
          <xsd:maxLength value="255"/>
        </xsd:restriction>
      </xsd:simpleType>
    </xsd:element>
    <xsd:element name="mc4aa6e782e045f6bb87dab01c971b56" ma:index="39" nillable="true" ma:taxonomy="true" ma:internalName="mc4aa6e782e045f6bb87dab01c971b56" ma:taxonomyFieldName="Version_x0020_Applicative0" ma:displayName="Version Applicative" ma:default="" ma:fieldId="{6c4aa6e7-82e0-45f6-bb87-dab01c971b56}" ma:taxonomyMulti="true" ma:sspId="c4480557-28ee-4200-b705-f4b4ceb9c11a" ma:termSetId="3d1661bf-2cce-4a88-b69a-0a25d82a555a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g30fb2d8061a4d40b63138f91c1a832e" ma:index="41" nillable="true" ma:taxonomy="true" ma:internalName="g30fb2d8061a4d40b63138f91c1a832e" ma:taxonomyFieldName="March_x00e9_" ma:displayName="Marché" ma:readOnly="false" ma:fieldId="{030fb2d8-061a-4d40-b631-38f91c1a832e}" ma:sspId="c4480557-28ee-4200-b705-f4b4ceb9c11a" ma:termSetId="e41f313d-41ce-4da8-b34e-2b84036422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icket_x0020_Changement" ma:index="51" nillable="true" ma:displayName="Ticket Changement" ma:default="" ma:internalName="Ticket_x0020_Changement">
      <xsd:simpleType>
        <xsd:restriction base="dms:Text">
          <xsd:maxLength value="255"/>
        </xsd:restriction>
      </xsd:simpleType>
    </xsd:element>
    <xsd:element name="Environnement" ma:index="52" nillable="true" ma:displayName="Environnement" ma:default="" ma:internalName="Environnement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20d4e8-2b1e-4bd1-aad5-1b4debf9b5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3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3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3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3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44" nillable="true" ma:taxonomy="true" ma:internalName="lcf76f155ced4ddcb4097134ff3c332f" ma:taxonomyFieldName="MediaServiceImageTags" ma:displayName="Balises d’images" ma:readOnly="false" ma:fieldId="{5cf76f15-5ced-4ddc-b409-7134ff3c332f}" ma:taxonomyMulti="true" ma:sspId="c4480557-28ee-4200-b705-f4b4ceb9c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4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4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4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5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5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Type de contenu"/>
        <xsd:element ref="dc:title" minOccurs="0" maxOccurs="1" ma:index="1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odificateurAlfresco xmlns="f6ca01e7-bd19-41f1-999c-e032ef5104c3" xsi:nil="true"/>
    <_ip_UnifiedCompliancePolicyUIAction xmlns="http://schemas.microsoft.com/sharepoint/v3" xsi:nil="true"/>
    <f8b6baa267c0456bbf6a8d18c49a130b xmlns="f6ca01e7-bd19-41f1-999c-e032ef5104c3">
      <Terms xmlns="http://schemas.microsoft.com/office/infopath/2007/PartnerControls"/>
    </f8b6baa267c0456bbf6a8d18c49a130b>
    <eef0f6fc4ed046399a9d01fd3a7d6a6a xmlns="f6ca01e7-bd19-41f1-999c-e032ef5104c3">
      <Terms xmlns="http://schemas.microsoft.com/office/infopath/2007/PartnerControls"/>
    </eef0f6fc4ed046399a9d01fd3a7d6a6a>
    <Référence_x0020_Bon_x0020_de_x0020_Commande xmlns="f6ca01e7-bd19-41f1-999c-e032ef5104c3" xsi:nil="true"/>
    <Référence_x0020_Documentaire xmlns="f6ca01e7-bd19-41f1-999c-e032ef5104c3" xsi:nil="true"/>
    <Chantier xmlns="f6ca01e7-bd19-41f1-999c-e032ef5104c3" xsi:nil="true"/>
    <p671c8df16a44846939d278d4958f62c xmlns="f6ca01e7-bd19-41f1-999c-e032ef5104c3">
      <Terms xmlns="http://schemas.microsoft.com/office/infopath/2007/PartnerControls"/>
    </p671c8df16a44846939d278d4958f62c>
    <Durée_x0020_d_x0027_Utilité_x0020_Administrative_x0020__x0028_DUA_x0029_ xmlns="f6ca01e7-bd19-41f1-999c-e032ef5104c3" xsi:nil="true"/>
    <Environnement xmlns="f6ca01e7-bd19-41f1-999c-e032ef5104c3" xsi:nil="true"/>
    <b2804ef99be44b9e8166e80a6c2eb9f1 xmlns="f6ca01e7-bd19-41f1-999c-e032ef5104c3">
      <Terms xmlns="http://schemas.microsoft.com/office/infopath/2007/PartnerControls"/>
    </b2804ef99be44b9e8166e80a6c2eb9f1>
    <_ExtendedDescription xmlns="http://schemas.microsoft.com/sharepoint/v3" xsi:nil="true"/>
    <mc4aa6e782e045f6bb87dab01c971b56 xmlns="f6ca01e7-bd19-41f1-999c-e032ef5104c3">
      <Terms xmlns="http://schemas.microsoft.com/office/infopath/2007/PartnerControls"/>
    </mc4aa6e782e045f6bb87dab01c971b56>
    <_ip_UnifiedCompliancePolicyProperties xmlns="http://schemas.microsoft.com/sharepoint/v3" xsi:nil="true"/>
    <m312bc62cb0243b6a873cbbf4dace6b2 xmlns="f6ca01e7-bd19-41f1-999c-e032ef5104c3">
      <Terms xmlns="http://schemas.microsoft.com/office/infopath/2007/PartnerControls"/>
    </m312bc62cb0243b6a873cbbf4dace6b2>
    <b084a4cb34a444d7969136255594d2f3 xmlns="f6ca01e7-bd19-41f1-999c-e032ef5104c3">
      <Terms xmlns="http://schemas.microsoft.com/office/infopath/2007/PartnerControls"/>
    </b084a4cb34a444d7969136255594d2f3>
    <CreateurAlfresco xmlns="f6ca01e7-bd19-41f1-999c-e032ef5104c3" xsi:nil="true"/>
    <g30fb2d8061a4d40b63138f91c1a832e xmlns="f6ca01e7-bd19-41f1-999c-e032ef5104c3">
      <Terms xmlns="http://schemas.microsoft.com/office/infopath/2007/PartnerControls"/>
    </g30fb2d8061a4d40b63138f91c1a832e>
    <lcf76f155ced4ddcb4097134ff3c332f xmlns="1720d4e8-2b1e-4bd1-aad5-1b4debf9b56d">
      <Terms xmlns="http://schemas.microsoft.com/office/infopath/2007/PartnerControls"/>
    </lcf76f155ced4ddcb4097134ff3c332f>
    <m9a76db3058146ae844db6599c9d7036 xmlns="f6ca01e7-bd19-41f1-999c-e032ef5104c3">
      <Terms xmlns="http://schemas.microsoft.com/office/infopath/2007/PartnerControls"/>
    </m9a76db3058146ae844db6599c9d7036>
    <Ticket_x0020_Changement xmlns="f6ca01e7-bd19-41f1-999c-e032ef5104c3" xsi:nil="true"/>
    <TaxCatchAll xmlns="f6ca01e7-bd19-41f1-999c-e032ef5104c3" xsi:nil="true"/>
    <l0a6b4600f484920bbceae0813174244 xmlns="f6ca01e7-bd19-41f1-999c-e032ef5104c3">
      <Terms xmlns="http://schemas.microsoft.com/office/infopath/2007/PartnerControls"/>
    </l0a6b4600f484920bbceae0813174244>
  </documentManagement>
</p:properties>
</file>

<file path=customXml/itemProps1.xml><?xml version="1.0" encoding="utf-8"?>
<ds:datastoreItem xmlns:ds="http://schemas.openxmlformats.org/officeDocument/2006/customXml" ds:itemID="{051601C1-BD31-4189-A9AB-E8ABD53321D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807CFBA-80FA-4745-9400-06178212879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6ca01e7-bd19-41f1-999c-e032ef5104c3"/>
    <ds:schemaRef ds:uri="1720d4e8-2b1e-4bd1-aad5-1b4debf9b56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1844852-ED21-40E4-9AA6-19BF7232662B}">
  <ds:schemaRefs>
    <ds:schemaRef ds:uri="http://schemas.microsoft.com/sharepoint/v3"/>
    <ds:schemaRef ds:uri="http://schemas.microsoft.com/office/infopath/2007/PartnerControls"/>
    <ds:schemaRef ds:uri="http://purl.org/dc/terms/"/>
    <ds:schemaRef ds:uri="http://purl.org/dc/elements/1.1/"/>
    <ds:schemaRef ds:uri="1720d4e8-2b1e-4bd1-aad5-1b4debf9b56d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schemas.openxmlformats.org/package/2006/metadata/core-properties"/>
    <ds:schemaRef ds:uri="f6ca01e7-bd19-41f1-999c-e032ef5104c3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8632</TotalTime>
  <Words>1994</Words>
  <Application>Microsoft Office PowerPoint</Application>
  <PresentationFormat>Grand écran</PresentationFormat>
  <Paragraphs>328</Paragraphs>
  <Slides>15</Slides>
  <Notes>7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3</vt:i4>
      </vt:variant>
      <vt:variant>
        <vt:lpstr>Titres des diapositives</vt:lpstr>
      </vt:variant>
      <vt:variant>
        <vt:i4>15</vt:i4>
      </vt:variant>
    </vt:vector>
  </HeadingPairs>
  <TitlesOfParts>
    <vt:vector size="25" baseType="lpstr">
      <vt:lpstr>Aptos</vt:lpstr>
      <vt:lpstr>Arial</vt:lpstr>
      <vt:lpstr>Calibri</vt:lpstr>
      <vt:lpstr>Söhne</vt:lpstr>
      <vt:lpstr>Webdings</vt:lpstr>
      <vt:lpstr>Wingdings</vt:lpstr>
      <vt:lpstr>Wingdings 3</vt:lpstr>
      <vt:lpstr>ANS_THEME STANDARD_V1.0</vt:lpstr>
      <vt:lpstr>1_ANS_THEME STANDARD_V1.0</vt:lpstr>
      <vt:lpstr>2_ANS_THEME STANDARD_V1.0</vt:lpstr>
      <vt:lpstr>Hub Santé </vt:lpstr>
      <vt:lpstr>Déroulé des recettes lors du partage d’un message</vt:lpstr>
      <vt:lpstr>1. Cas de test : Alice et  Grégoire Normand  </vt:lpstr>
      <vt:lpstr>Alice et Grégoire NORMAND - Périmètre fonctionnel du cas de test</vt:lpstr>
      <vt:lpstr>1 – Alice et Grégoire NORMAND - RS-EDA</vt:lpstr>
      <vt:lpstr>2 – Alice et Grégoire NORMAND – RS-URL</vt:lpstr>
      <vt:lpstr>3 – Alice et Grégoire NORMAND - RS-EDA-MAJ</vt:lpstr>
      <vt:lpstr>4 – Grégoire NORMAND – RS-RPIS</vt:lpstr>
      <vt:lpstr>4 – Alice NORMAND – RS-RPIS</vt:lpstr>
      <vt:lpstr>2. Cas de test : Delphine Vigneau</vt:lpstr>
      <vt:lpstr>Delphine VIGNEAU - Périmètre fonctionnel du cas de test</vt:lpstr>
      <vt:lpstr>1 – Delphine VIGNEAU - RS-EDA</vt:lpstr>
      <vt:lpstr>2 – Delphine VIGNEAU – RS-URL</vt:lpstr>
      <vt:lpstr>3 – Delphine VIGNEAU - RS-EDA-MAJ</vt:lpstr>
      <vt:lpstr>05 – Delphine VIGNEAU - RS-RPIS</vt:lpstr>
    </vt:vector>
  </TitlesOfParts>
  <Company>PricewaterhouseCoopers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Hub Santé </dc:title>
  <dc:creator>Daphné Leccia (FR)</dc:creator>
  <cp:lastModifiedBy>Daphné Leccia (FR)</cp:lastModifiedBy>
  <cp:revision>3</cp:revision>
  <dcterms:created xsi:type="dcterms:W3CDTF">2024-08-01T12:56:48Z</dcterms:created>
  <dcterms:modified xsi:type="dcterms:W3CDTF">2024-10-20T22:39:56Z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0x010100333226B5D6902549BFE4A72F45A4400B0100E98F8C089710A74CA077FC6D601326A8</vt:lpwstr>
  </property>
  <property fmtid="{D5CDD505-2E9C-101B-9397-08002B2CF9AE}" pid="3" name="Marché">
    <vt:lpwstr/>
  </property>
  <property fmtid="{D5CDD505-2E9C-101B-9397-08002B2CF9AE}" pid="4" name="Projet">
    <vt:lpwstr/>
  </property>
  <property fmtid="{D5CDD505-2E9C-101B-9397-08002B2CF9AE}" pid="5" name="Type de document ANS">
    <vt:lpwstr/>
  </property>
  <property fmtid="{D5CDD505-2E9C-101B-9397-08002B2CF9AE}" pid="6" name="MediaServiceImageTags">
    <vt:lpwstr/>
  </property>
  <property fmtid="{D5CDD505-2E9C-101B-9397-08002B2CF9AE}" pid="7" name="Direction / Service">
    <vt:lpwstr/>
  </property>
  <property fmtid="{D5CDD505-2E9C-101B-9397-08002B2CF9AE}" pid="8" name="Statut du document">
    <vt:lpwstr/>
  </property>
  <property fmtid="{D5CDD505-2E9C-101B-9397-08002B2CF9AE}" pid="9" name="Classification">
    <vt:lpwstr/>
  </property>
  <property fmtid="{D5CDD505-2E9C-101B-9397-08002B2CF9AE}" pid="10" name="Version Applicative0">
    <vt:lpwstr/>
  </property>
  <property fmtid="{D5CDD505-2E9C-101B-9397-08002B2CF9AE}" pid="11" name="Catégorie Documentaire">
    <vt:lpwstr/>
  </property>
  <property fmtid="{D5CDD505-2E9C-101B-9397-08002B2CF9AE}" pid="12" name="Sort Final (Archivage)1">
    <vt:lpwstr/>
  </property>
  <property fmtid="{D5CDD505-2E9C-101B-9397-08002B2CF9AE}" pid="13" name="Prestataire(s)">
    <vt:lpwstr/>
  </property>
  <property fmtid="{D5CDD505-2E9C-101B-9397-08002B2CF9AE}" pid="14" name="Statut_x0020_du_x0020_document">
    <vt:lpwstr/>
  </property>
  <property fmtid="{D5CDD505-2E9C-101B-9397-08002B2CF9AE}" pid="15" name="Cat_x00e9_gorie_x0020_Documentaire">
    <vt:lpwstr/>
  </property>
  <property fmtid="{D5CDD505-2E9C-101B-9397-08002B2CF9AE}" pid="16" name="March_x00e9_">
    <vt:lpwstr/>
  </property>
  <property fmtid="{D5CDD505-2E9C-101B-9397-08002B2CF9AE}" pid="17" name="Direction_x0020__x002F__x0020_Service">
    <vt:lpwstr/>
  </property>
  <property fmtid="{D5CDD505-2E9C-101B-9397-08002B2CF9AE}" pid="18" name="Type_x0020_de_x0020_document_x0020_ANS">
    <vt:lpwstr/>
  </property>
  <property fmtid="{D5CDD505-2E9C-101B-9397-08002B2CF9AE}" pid="19" name="Sort_x0020_Final_x0020__x0028_Archivage_x0029_1">
    <vt:lpwstr/>
  </property>
  <property fmtid="{D5CDD505-2E9C-101B-9397-08002B2CF9AE}" pid="20" name="Prestataire_x0028_s_x0029_">
    <vt:lpwstr/>
  </property>
  <property fmtid="{D5CDD505-2E9C-101B-9397-08002B2CF9AE}" pid="21" name="Version_x0020_Applicative0">
    <vt:lpwstr/>
  </property>
</Properties>
</file>